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2532741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BB4C08F-6B68-4CF9-A7EA-262E47DB9ED3}">
          <p14:sldIdLst>
            <p14:sldId id="21425327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C9DCD-B387-DCE6-CE4D-A931B29E8912}" name="Erik Beijer" initials="EB" userId="S::Erik.Beijer@sltn.nl::6a2cc92c-c119-4e68-a873-ce15adf1b0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DBE1A-602B-4FE6-BE89-94BE28CB3D69}" type="datetimeFigureOut">
              <a:rPr lang="nl-NL" smtClean="0"/>
              <a:t>20-10-2023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77BE9-6484-412F-9636-DE71C0FD66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23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E0ED480-0EC2-4878-B614-B4E1FD5DE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64D64F-EE83-A44B-92CD-CA43141B3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rgbClr val="0085C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Presentatie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DA528F-922F-F94B-81A2-F47B4E6D48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54303-AE06-4D4C-A5F0-0BB0EFA9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3E2CA38-2E02-4342-A26C-687B4DF87211}" type="datetimeFigureOut">
              <a:rPr lang="nl-NL" smtClean="0"/>
              <a:pPr/>
              <a:t>20-10-2023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0F2EF9-043B-3644-BEB3-7C866233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472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DB2EE6-3BB7-ED4F-A91D-18A449D5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05000" cy="365125"/>
          </a:xfrm>
        </p:spPr>
        <p:txBody>
          <a:bodyPr/>
          <a:lstStyle>
            <a:lvl1pPr>
              <a:defRPr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EE60BAE-5474-4C4A-AE8C-F04DF9BF90D4}"/>
              </a:ext>
            </a:extLst>
          </p:cNvPr>
          <p:cNvCxnSpPr/>
          <p:nvPr/>
        </p:nvCxnSpPr>
        <p:spPr>
          <a:xfrm>
            <a:off x="4875362" y="3509963"/>
            <a:ext cx="2441275" cy="0"/>
          </a:xfrm>
          <a:prstGeom prst="line">
            <a:avLst/>
          </a:prstGeom>
          <a:ln>
            <a:solidFill>
              <a:srgbClr val="ED871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75F5C9B-4D97-4641-A020-969B70BE4CDB}"/>
              </a:ext>
            </a:extLst>
          </p:cNvPr>
          <p:cNvCxnSpPr/>
          <p:nvPr userDrawn="1"/>
        </p:nvCxnSpPr>
        <p:spPr>
          <a:xfrm>
            <a:off x="4875362" y="3509963"/>
            <a:ext cx="2441275" cy="0"/>
          </a:xfrm>
          <a:prstGeom prst="line">
            <a:avLst/>
          </a:prstGeom>
          <a:ln>
            <a:solidFill>
              <a:srgbClr val="EF791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Afbeelding 1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D89422A-7564-483B-9B72-E5A0CD2B1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ppen 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74321"/>
            <a:ext cx="10991491" cy="965200"/>
          </a:xfrm>
        </p:spPr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40" y="1391920"/>
            <a:ext cx="7911859" cy="4785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78D63-6631-CF43-A410-E2CBC5C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09" y="6356350"/>
            <a:ext cx="7791091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91DF549-1FE7-462E-89ED-D288993C09D6}"/>
              </a:ext>
            </a:extLst>
          </p:cNvPr>
          <p:cNvGrpSpPr/>
          <p:nvPr/>
        </p:nvGrpSpPr>
        <p:grpSpPr>
          <a:xfrm>
            <a:off x="1" y="1429180"/>
            <a:ext cx="3183148" cy="928586"/>
            <a:chOff x="1" y="1429180"/>
            <a:chExt cx="3183148" cy="92858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13E49F3-9ED5-4150-9D8B-725DF248D9EA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solidFill>
              <a:srgbClr val="143855"/>
            </a:solidFill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</a:endParaRPr>
            </a:p>
          </p:txBody>
        </p:sp>
        <p:sp>
          <p:nvSpPr>
            <p:cNvPr id="7" name="Stroomdiagram: Verbindingslijn naar een andere pagina 6">
              <a:extLst>
                <a:ext uri="{FF2B5EF4-FFF2-40B4-BE49-F238E27FC236}">
                  <a16:creationId xmlns:a16="http://schemas.microsoft.com/office/drawing/2014/main" id="{00EBEA50-6B4A-4469-86E0-E9BCD6B1FCB3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solidFill>
              <a:srgbClr val="143855"/>
            </a:solidFill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</a:endParaRPr>
            </a:p>
          </p:txBody>
        </p:sp>
      </p:grp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D1CF9C5-9E57-452C-BC6C-872B971C28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2309" y="1544128"/>
            <a:ext cx="2553419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Bahnschrift" panose="020B05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605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ppe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74321"/>
            <a:ext cx="10991491" cy="965200"/>
          </a:xfrm>
        </p:spPr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40" y="1391921"/>
            <a:ext cx="7911859" cy="22718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78D63-6631-CF43-A410-E2CBC5C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09" y="6356350"/>
            <a:ext cx="7791091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91DF549-1FE7-462E-89ED-D288993C09D6}"/>
              </a:ext>
            </a:extLst>
          </p:cNvPr>
          <p:cNvGrpSpPr/>
          <p:nvPr/>
        </p:nvGrpSpPr>
        <p:grpSpPr>
          <a:xfrm>
            <a:off x="1" y="1429180"/>
            <a:ext cx="3183148" cy="928586"/>
            <a:chOff x="1" y="1429180"/>
            <a:chExt cx="3183148" cy="928586"/>
          </a:xfrm>
          <a:solidFill>
            <a:srgbClr val="143855"/>
          </a:solidFill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13E49F3-9ED5-4150-9D8B-725DF248D9EA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</a:endParaRPr>
            </a:p>
          </p:txBody>
        </p:sp>
        <p:sp>
          <p:nvSpPr>
            <p:cNvPr id="7" name="Stroomdiagram: Verbindingslijn naar een andere pagina 6">
              <a:extLst>
                <a:ext uri="{FF2B5EF4-FFF2-40B4-BE49-F238E27FC236}">
                  <a16:creationId xmlns:a16="http://schemas.microsoft.com/office/drawing/2014/main" id="{00EBEA50-6B4A-4469-86E0-E9BCD6B1FCB3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</a:endParaRPr>
            </a:p>
          </p:txBody>
        </p:sp>
      </p:grp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D1CF9C5-9E57-452C-BC6C-872B971C28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2309" y="1544128"/>
            <a:ext cx="2553419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Bahnschrift" panose="020B05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00B2D60-3ABB-4E2B-9B84-527013E49D43}"/>
              </a:ext>
            </a:extLst>
          </p:cNvPr>
          <p:cNvGrpSpPr/>
          <p:nvPr/>
        </p:nvGrpSpPr>
        <p:grpSpPr>
          <a:xfrm>
            <a:off x="1" y="3873542"/>
            <a:ext cx="3183148" cy="928586"/>
            <a:chOff x="1" y="1429180"/>
            <a:chExt cx="3183148" cy="928586"/>
          </a:xfrm>
          <a:solidFill>
            <a:srgbClr val="143855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D481EE1-218E-433B-8885-4038E493C158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009FE3"/>
                </a:solidFill>
              </a:endParaRPr>
            </a:p>
          </p:txBody>
        </p:sp>
        <p:sp>
          <p:nvSpPr>
            <p:cNvPr id="13" name="Stroomdiagram: Verbindingslijn naar een andere pagina 12">
              <a:extLst>
                <a:ext uri="{FF2B5EF4-FFF2-40B4-BE49-F238E27FC236}">
                  <a16:creationId xmlns:a16="http://schemas.microsoft.com/office/drawing/2014/main" id="{88145CDC-D9C2-4E20-A4C1-76EF88D2FD0B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</a:endParaRPr>
            </a:p>
          </p:txBody>
        </p:sp>
      </p:grp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3AB9E899-929A-4E3A-935E-D0165E62A1B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62309" y="3988490"/>
            <a:ext cx="2553419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Bahnschrift" panose="020B05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A3EEDBF-3B69-427F-BAE4-18BAB04221C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41939" y="3873542"/>
            <a:ext cx="7911859" cy="22718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05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 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venster, binnen, gebouw, vloer&#10;&#10;Automatisch gegenereerde beschrijving">
            <a:extLst>
              <a:ext uri="{FF2B5EF4-FFF2-40B4-BE49-F238E27FC236}">
                <a16:creationId xmlns:a16="http://schemas.microsoft.com/office/drawing/2014/main" id="{89BC023B-03BA-45FF-845E-D2BD13FF6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14385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438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4818BAE-109E-44D2-8E1E-87AF1041AA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 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zoogdier, sneeuw, lucht&#10;&#10;Automatisch gegenereerde beschrijving">
            <a:extLst>
              <a:ext uri="{FF2B5EF4-FFF2-40B4-BE49-F238E27FC236}">
                <a16:creationId xmlns:a16="http://schemas.microsoft.com/office/drawing/2014/main" id="{E440B5FD-DE32-4A2B-A5E5-EF9FD6788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07" r="2593"/>
          <a:stretch/>
        </p:blipFill>
        <p:spPr>
          <a:xfrm>
            <a:off x="0" y="-1016"/>
            <a:ext cx="12192000" cy="6859016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143855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438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3E15659-B1F1-417C-BADC-D406D7B0E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ekop 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, zitten, lucht, oppervlak&#10;&#10;Automatisch gegenereerde beschrijving">
            <a:extLst>
              <a:ext uri="{FF2B5EF4-FFF2-40B4-BE49-F238E27FC236}">
                <a16:creationId xmlns:a16="http://schemas.microsoft.com/office/drawing/2014/main" id="{B576F03E-F93B-4CDE-A6F6-AACC7EF61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7598" y="6357536"/>
            <a:ext cx="5980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2AEFBBB-608C-49DC-9411-569444ACC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7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ekop 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&#10;&#10;Automatisch gegenereerde beschrijving">
            <a:extLst>
              <a:ext uri="{FF2B5EF4-FFF2-40B4-BE49-F238E27FC236}">
                <a16:creationId xmlns:a16="http://schemas.microsoft.com/office/drawing/2014/main" id="{88527583-CF2E-4B12-BF27-E986E9F3E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8F8F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8F8F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7598" y="6357536"/>
            <a:ext cx="5980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240AE88-000B-4257-9420-76DB38C84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ekop 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C7C969E-F0C4-484D-BB32-60F58EC2D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788"/>
          <a:stretch/>
        </p:blipFill>
        <p:spPr>
          <a:xfrm>
            <a:off x="0" y="0"/>
            <a:ext cx="12206277" cy="68580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8F8F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8F8F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7598" y="6357536"/>
            <a:ext cx="5980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F7951F-2B68-4615-9CBF-F4C292204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6" y="5971309"/>
            <a:ext cx="1231270" cy="7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846BC746-E04E-4BE6-8187-4B56C5B12D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3B72DCC-507E-4FC5-B22E-949D7F66800F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CF6E1-3BE8-0941-B9AC-0FC866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77382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946B47-56DD-9141-8438-B0956EF6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11139"/>
            <a:ext cx="10981100" cy="1129981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37383C-19F6-D543-BFFD-2AE5A7CB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677988"/>
            <a:ext cx="109678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B3A80-641A-8643-B539-55E87B58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5BB45E5-B97A-46B3-9410-0428E06E06F4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17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1C31C39-F988-49D3-B660-042880B38B77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BA9D0D-3492-8243-8F30-79630F5A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7778919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E49819-9810-B643-AC14-0A5935B1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F13FB4B-BE52-4938-ABFB-18585DF73512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AABD335-7005-4676-BD6D-FD4086FC3EAC}"/>
              </a:ext>
            </a:extLst>
          </p:cNvPr>
          <p:cNvSpPr/>
          <p:nvPr userDrawn="1"/>
        </p:nvSpPr>
        <p:spPr>
          <a:xfrm>
            <a:off x="10671586" y="5884433"/>
            <a:ext cx="1366221" cy="876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(me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1C31C39-F988-49D3-B660-042880B38B77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BA9D0D-3492-8243-8F30-79630F5A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160679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E49819-9810-B643-AC14-0A5935B1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480" y="6357536"/>
            <a:ext cx="8534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7EFC2FE-55C5-4C38-AA8F-F806C3DF48EC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65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54303-AE06-4D4C-A5F0-0BB0EFA9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3E2CA38-2E02-4342-A26C-687B4DF87211}" type="datetimeFigureOut">
              <a:rPr lang="nl-NL" smtClean="0"/>
              <a:pPr/>
              <a:t>20-10-2023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0F2EF9-043B-3644-BEB3-7C866233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472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DB2EE6-3BB7-ED4F-A91D-18A449D5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05000" cy="365125"/>
          </a:xfrm>
        </p:spPr>
        <p:txBody>
          <a:bodyPr/>
          <a:lstStyle>
            <a:lvl1pPr>
              <a:defRPr>
                <a:solidFill>
                  <a:srgbClr val="BEC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A2BBE9E-B608-41EF-B268-D8DEFF0B9238}"/>
              </a:ext>
            </a:extLst>
          </p:cNvPr>
          <p:cNvSpPr/>
          <p:nvPr/>
        </p:nvSpPr>
        <p:spPr>
          <a:xfrm>
            <a:off x="407624" y="1122363"/>
            <a:ext cx="2831335" cy="2547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64D64F-EE83-A44B-92CD-CA43141B3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Presentatie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DA528F-922F-F94B-81A2-F47B4E6D48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5C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van de sprekers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F5E17ED-117B-43BE-A2C7-B4294667FDDF}"/>
              </a:ext>
            </a:extLst>
          </p:cNvPr>
          <p:cNvCxnSpPr/>
          <p:nvPr userDrawn="1"/>
        </p:nvCxnSpPr>
        <p:spPr>
          <a:xfrm>
            <a:off x="4875362" y="3509963"/>
            <a:ext cx="2441275" cy="0"/>
          </a:xfrm>
          <a:prstGeom prst="line">
            <a:avLst/>
          </a:prstGeom>
          <a:ln>
            <a:solidFill>
              <a:srgbClr val="ED871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96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9EC0EC7E-3DAE-4536-801A-2FFD7F4EDE42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F5A5DC-5F01-EA46-871F-1D3AEAC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0" y="6356350"/>
            <a:ext cx="549292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72DE2-4DED-FE49-BC54-26BB255A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64160"/>
            <a:ext cx="5492918" cy="9753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D2F3BB-270F-FD4C-B03E-D313BC83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1078" y="1"/>
            <a:ext cx="611092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0C119C-D5B7-C24F-98F1-D6B7E827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60" y="1457864"/>
            <a:ext cx="5492919" cy="47619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57667-C7E8-EB41-A5C5-453D800C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3000" y="6356350"/>
            <a:ext cx="18948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837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7429AE3-31C0-4ED4-ADF9-BE1834DDE50E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F5A5DC-5F01-EA46-871F-1D3AEAC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0" y="6356350"/>
            <a:ext cx="549292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72DE2-4DED-FE49-BC54-26BB255A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442" y="243840"/>
            <a:ext cx="5492918" cy="9753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0C119C-D5B7-C24F-98F1-D6B7E827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4440" y="1437544"/>
            <a:ext cx="5492919" cy="47619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57667-C7E8-EB41-A5C5-453D800C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3000" y="6356350"/>
            <a:ext cx="18948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D2F3BB-270F-FD4C-B03E-D313BC83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11092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113D2ED-2B6F-48EF-8977-6E07EFFA2AF8}"/>
              </a:ext>
            </a:extLst>
          </p:cNvPr>
          <p:cNvCxnSpPr/>
          <p:nvPr/>
        </p:nvCxnSpPr>
        <p:spPr>
          <a:xfrm>
            <a:off x="6506425" y="1239521"/>
            <a:ext cx="2441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9346C9A0-64BF-4D00-A9CE-D91D7F221F1B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61C0722-F8CE-4397-8D81-F5223916D605}"/>
              </a:ext>
            </a:extLst>
          </p:cNvPr>
          <p:cNvCxnSpPr/>
          <p:nvPr userDrawn="1"/>
        </p:nvCxnSpPr>
        <p:spPr>
          <a:xfrm>
            <a:off x="6506425" y="1239521"/>
            <a:ext cx="2441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6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0E8E12D4-166B-4AFA-A629-E79208959E1C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2D63E5-12F7-4B67-A31F-7B5836400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1078" cy="68580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F5A5DC-5F01-EA46-871F-1D3AEAC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0" y="6356350"/>
            <a:ext cx="549292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72DE2-4DED-FE49-BC54-26BB255A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64160"/>
            <a:ext cx="5492918" cy="975360"/>
          </a:xfrm>
        </p:spPr>
        <p:txBody>
          <a:bodyPr anchor="b"/>
          <a:lstStyle>
            <a:lvl1pPr>
              <a:defRPr sz="3200">
                <a:solidFill>
                  <a:srgbClr val="EF791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D2F3BB-270F-FD4C-B03E-D313BC83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1078" y="0"/>
            <a:ext cx="611092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0C119C-D5B7-C24F-98F1-D6B7E827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60" y="1457864"/>
            <a:ext cx="5492919" cy="47619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57667-C7E8-EB41-A5C5-453D800C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3000" y="6356350"/>
            <a:ext cx="18948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29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583C166-B152-4F05-85E5-E902AE354884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2D63E5-12F7-4B67-A31F-7B5836400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"/>
            <a:ext cx="6081078" cy="68580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F5A5DC-5F01-EA46-871F-1D3AEAC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0" y="6356350"/>
            <a:ext cx="549292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72DE2-4DED-FE49-BC54-26BB255A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562" y="264161"/>
            <a:ext cx="5492918" cy="975360"/>
          </a:xfrm>
        </p:spPr>
        <p:txBody>
          <a:bodyPr anchor="b"/>
          <a:lstStyle>
            <a:lvl1pPr>
              <a:defRPr sz="3200">
                <a:solidFill>
                  <a:srgbClr val="EF791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0C119C-D5B7-C24F-98F1-D6B7E827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5560" y="1457865"/>
            <a:ext cx="5492919" cy="476196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57667-C7E8-EB41-A5C5-453D800C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23000" y="6356350"/>
            <a:ext cx="18948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D2F3BB-270F-FD4C-B03E-D313BC833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1092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A0FA076-083D-488E-8001-B6234CDE9B71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57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1CA5E26-A941-462A-8305-9DFA14C57109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3B8CDD-2813-C04A-BFEF-073979D3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65C1BA-EBF7-4549-89E3-8354BA5E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136B4F-6C7E-B449-BC0A-5C60320E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4D6CF-E5FE-BF4C-83E6-65E87392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01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B772F25-C423-4966-AB6D-7E1C613ECEB1}"/>
              </a:ext>
            </a:extLst>
          </p:cNvPr>
          <p:cNvSpPr/>
          <p:nvPr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A0D429-7E29-E74D-813D-BE455F1E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53F235-31D1-8D4D-BA8A-C7253408C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5680" y="365125"/>
            <a:ext cx="146812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F88DD9-C6C8-BB41-914C-30272B67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9562" y="365125"/>
            <a:ext cx="9353718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0F6D6D-AC06-3B4B-809E-BBD307A6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C9C512A-233D-4E38-A0D9-A9CC14D36499}"/>
              </a:ext>
            </a:extLst>
          </p:cNvPr>
          <p:cNvSpPr/>
          <p:nvPr userDrawn="1"/>
        </p:nvSpPr>
        <p:spPr>
          <a:xfrm>
            <a:off x="457200" y="1026159"/>
            <a:ext cx="28752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662DDADB-6D5B-4938-A9B2-3D2946082D66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DD214F3-25B1-4172-A84F-09C3B030E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81029" y="2780326"/>
            <a:ext cx="1205791" cy="7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6718F2-EFE6-904D-8836-78C5F2CC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2CA38-2E02-4342-A26C-687B4DF87211}" type="datetimeFigureOut">
              <a:rPr lang="nl-NL" smtClean="0"/>
              <a:t>20-10-2023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BA9D0D-3492-8243-8F30-79630F5A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9414433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E49819-9810-B643-AC14-0A5935B1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EEAB31-08C3-4342-9059-9D524F4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02AA88-0DE4-485D-BE72-15B68AE7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76" y="2932296"/>
            <a:ext cx="2270647" cy="9934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35149E-0C95-48CA-BA00-68EA5EFCF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3E8D075-B092-49C4-986A-DA8EDDFAD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45" y="2643838"/>
            <a:ext cx="2578908" cy="15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8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me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391920"/>
            <a:ext cx="11432874" cy="47850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876" y="6357536"/>
            <a:ext cx="1894840" cy="365125"/>
          </a:xfrm>
        </p:spPr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B61ABEC-E304-495F-952B-F8FE3894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2" y="6356350"/>
            <a:ext cx="7773838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49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DF2F353-619F-476F-A348-DDCB490EDD32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391920"/>
            <a:ext cx="11432874" cy="47850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B61ABEC-E304-495F-952B-F8FE3894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2" y="6356350"/>
            <a:ext cx="7773838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33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dubbele k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1" y="274321"/>
            <a:ext cx="11432875" cy="528319"/>
          </a:xfrm>
        </p:spPr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391920"/>
            <a:ext cx="11432874" cy="47850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78D63-6631-CF43-A410-E2CBC5C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2" y="6356350"/>
            <a:ext cx="7773838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624D0FF3-7738-4A10-A97B-138534149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413" y="803275"/>
            <a:ext cx="11433175" cy="407988"/>
          </a:xfrm>
        </p:spPr>
        <p:txBody>
          <a:bodyPr/>
          <a:lstStyle>
            <a:lvl1pPr marL="0" indent="0">
              <a:buNone/>
              <a:defRPr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570F14-2C22-954A-99F5-D993ACB0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1"/>
            <a:ext cx="7789079" cy="29643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44DA95-B666-F342-AE3B-C52DFDED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8962ED-19F7-7A4F-B1F4-D97933492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562" y="1418907"/>
            <a:ext cx="5418826" cy="47580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315440-0772-2643-A7CA-044537D4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4974" y="1418908"/>
            <a:ext cx="5418826" cy="47580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9990DE-E159-8542-9201-D25A9FC7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48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DC0581-77C1-DF44-AEC2-859F739A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561" y="6356350"/>
            <a:ext cx="7809399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E7409E-F620-4A4E-96EC-0C195ED0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365125"/>
            <a:ext cx="10975826" cy="82391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D838C3-CB00-1540-AF77-D7DACE84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14" y="1299528"/>
            <a:ext cx="539166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5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D5C2B2-CD56-504A-AF7D-26B081288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214" y="2123440"/>
            <a:ext cx="5388342" cy="406622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FB705F-D019-F441-BCDD-C80EB015A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4770" y="1299528"/>
            <a:ext cx="544061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5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145AE2-954D-3046-9E3A-722777B7D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4770" y="2123440"/>
            <a:ext cx="5440618" cy="406622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F03627-5B1F-FC44-B51F-34D50CF9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2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74321"/>
            <a:ext cx="10991491" cy="965200"/>
          </a:xfrm>
        </p:spPr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124" y="1391920"/>
            <a:ext cx="6022675" cy="4785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78D63-6631-CF43-A410-E2CBC5C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Stroomdiagram: Verbindingslijn naar een andere pagina 6">
            <a:extLst>
              <a:ext uri="{FF2B5EF4-FFF2-40B4-BE49-F238E27FC236}">
                <a16:creationId xmlns:a16="http://schemas.microsoft.com/office/drawing/2014/main" id="{00EBEA50-6B4A-4469-86E0-E9BCD6B1FCB3}"/>
              </a:ext>
            </a:extLst>
          </p:cNvPr>
          <p:cNvSpPr/>
          <p:nvPr/>
        </p:nvSpPr>
        <p:spPr>
          <a:xfrm rot="16200000">
            <a:off x="165954" y="1225968"/>
            <a:ext cx="4785042" cy="5116948"/>
          </a:xfrm>
          <a:prstGeom prst="flowChartOffpageConnector">
            <a:avLst/>
          </a:prstGeom>
          <a:solidFill>
            <a:srgbClr val="143855"/>
          </a:solidFill>
          <a:ln>
            <a:solidFill>
              <a:srgbClr val="162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85CA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3542BE7-5FF5-46D3-8FB0-EEC8008A96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2309" y="2320506"/>
            <a:ext cx="3666227" cy="376111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D1CF9C5-9E57-452C-BC6C-872B971C28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2309" y="1544128"/>
            <a:ext cx="3666227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FE3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1264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ering of 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FC2A49B2-E732-4636-B746-96F8DB403B69}"/>
              </a:ext>
            </a:extLst>
          </p:cNvPr>
          <p:cNvSpPr/>
          <p:nvPr userDrawn="1"/>
        </p:nvSpPr>
        <p:spPr>
          <a:xfrm>
            <a:off x="10640291" y="5929745"/>
            <a:ext cx="1310743" cy="791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C9BC07-2281-6640-A3D8-E2ABD342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74321"/>
            <a:ext cx="10991491" cy="965200"/>
          </a:xfrm>
        </p:spPr>
        <p:txBody>
          <a:bodyPr/>
          <a:lstStyle>
            <a:lvl1pPr>
              <a:defRPr>
                <a:solidFill>
                  <a:srgbClr val="162F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AC1C-B748-D54D-A54D-C5692821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0" y="2262998"/>
            <a:ext cx="1938338" cy="39139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78D63-6631-CF43-A410-E2CBC5C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10" y="6356350"/>
            <a:ext cx="779109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96791-DD1C-534E-83B7-F49B9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6AB8-51AB-0148-96D7-381240846A65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3FFB700-5BFF-4234-AB04-C91C47036650}"/>
              </a:ext>
            </a:extLst>
          </p:cNvPr>
          <p:cNvSpPr/>
          <p:nvPr/>
        </p:nvSpPr>
        <p:spPr>
          <a:xfrm>
            <a:off x="9030708" y="1229490"/>
            <a:ext cx="3161291" cy="928586"/>
          </a:xfrm>
          <a:prstGeom prst="rect">
            <a:avLst/>
          </a:prstGeom>
          <a:solidFill>
            <a:srgbClr val="143855"/>
          </a:solidFill>
          <a:ln>
            <a:solidFill>
              <a:srgbClr val="162F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EE1DF740-8C37-42DA-BA1D-450C8CD6FC2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393017" y="1344438"/>
            <a:ext cx="1960783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968F00C-C294-4873-9431-FE583FDFAB28}"/>
              </a:ext>
            </a:extLst>
          </p:cNvPr>
          <p:cNvGrpSpPr/>
          <p:nvPr/>
        </p:nvGrpSpPr>
        <p:grpSpPr>
          <a:xfrm>
            <a:off x="6722663" y="1229490"/>
            <a:ext cx="2489199" cy="928586"/>
            <a:chOff x="1" y="1429180"/>
            <a:chExt cx="3183148" cy="928586"/>
          </a:xfrm>
          <a:solidFill>
            <a:srgbClr val="143855"/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B11D093-5858-4BA6-9081-5F133D7F6A42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troomdiagram: Verbindingslijn naar een andere pagina 30">
              <a:extLst>
                <a:ext uri="{FF2B5EF4-FFF2-40B4-BE49-F238E27FC236}">
                  <a16:creationId xmlns:a16="http://schemas.microsoft.com/office/drawing/2014/main" id="{56DA55CE-A94E-4282-80E1-5DA890D96D6A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jdelijke aanduiding voor tekst 2">
            <a:extLst>
              <a:ext uri="{FF2B5EF4-FFF2-40B4-BE49-F238E27FC236}">
                <a16:creationId xmlns:a16="http://schemas.microsoft.com/office/drawing/2014/main" id="{5424C088-A76F-4F09-A3D3-0B1751BE824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114753" y="1344438"/>
            <a:ext cx="1717042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0E5A4814-9C9E-40B1-8E94-1435F12B9057}"/>
              </a:ext>
            </a:extLst>
          </p:cNvPr>
          <p:cNvGrpSpPr/>
          <p:nvPr/>
        </p:nvGrpSpPr>
        <p:grpSpPr>
          <a:xfrm>
            <a:off x="4395490" y="1229490"/>
            <a:ext cx="2489199" cy="928586"/>
            <a:chOff x="1" y="1429180"/>
            <a:chExt cx="3183148" cy="928586"/>
          </a:xfrm>
          <a:solidFill>
            <a:srgbClr val="143855"/>
          </a:solidFill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CE19E08-ADE6-4ADE-BCD5-8D29953D9E09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troomdiagram: Verbindingslijn naar een andere pagina 34">
              <a:extLst>
                <a:ext uri="{FF2B5EF4-FFF2-40B4-BE49-F238E27FC236}">
                  <a16:creationId xmlns:a16="http://schemas.microsoft.com/office/drawing/2014/main" id="{3F7F9325-6351-4DAF-A003-12504CF56D2D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3F16556F-A88F-4980-9F29-0086E2C0B2B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843595" y="1344438"/>
            <a:ext cx="1717042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6F2F14B-07BB-451C-BE09-E82A676AB436}"/>
              </a:ext>
            </a:extLst>
          </p:cNvPr>
          <p:cNvGrpSpPr/>
          <p:nvPr/>
        </p:nvGrpSpPr>
        <p:grpSpPr>
          <a:xfrm>
            <a:off x="2139765" y="1229490"/>
            <a:ext cx="2489199" cy="928586"/>
            <a:chOff x="1" y="1429180"/>
            <a:chExt cx="3183148" cy="928586"/>
          </a:xfrm>
          <a:solidFill>
            <a:srgbClr val="143855"/>
          </a:solidFill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6ACF4066-9AFE-4FD4-A36C-A4DEE685ED67}"/>
                </a:ext>
              </a:extLst>
            </p:cNvPr>
            <p:cNvSpPr/>
            <p:nvPr/>
          </p:nvSpPr>
          <p:spPr>
            <a:xfrm>
              <a:off x="1" y="1429180"/>
              <a:ext cx="2268746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troomdiagram: Verbindingslijn naar een andere pagina 38">
              <a:extLst>
                <a:ext uri="{FF2B5EF4-FFF2-40B4-BE49-F238E27FC236}">
                  <a16:creationId xmlns:a16="http://schemas.microsoft.com/office/drawing/2014/main" id="{95849AF8-BA2F-490E-9015-30A73B001397}"/>
                </a:ext>
              </a:extLst>
            </p:cNvPr>
            <p:cNvSpPr/>
            <p:nvPr/>
          </p:nvSpPr>
          <p:spPr>
            <a:xfrm rot="16200000">
              <a:off x="2261655" y="1436272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ijdelijke aanduiding voor tekst 2">
            <a:extLst>
              <a:ext uri="{FF2B5EF4-FFF2-40B4-BE49-F238E27FC236}">
                <a16:creationId xmlns:a16="http://schemas.microsoft.com/office/drawing/2014/main" id="{03FC8A15-EA73-42AA-9618-181D2AE8596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2535409" y="1344438"/>
            <a:ext cx="1717042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85CA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8B7471E5-A561-4EED-8CC9-76EC4A82DF1C}"/>
              </a:ext>
            </a:extLst>
          </p:cNvPr>
          <p:cNvGrpSpPr/>
          <p:nvPr/>
        </p:nvGrpSpPr>
        <p:grpSpPr>
          <a:xfrm>
            <a:off x="0" y="1228626"/>
            <a:ext cx="2300648" cy="928586"/>
            <a:chOff x="-863241" y="2413704"/>
            <a:chExt cx="2942032" cy="928586"/>
          </a:xfrm>
          <a:solidFill>
            <a:srgbClr val="143855"/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895FD0A-3A72-48C0-B822-7E46D34B3976}"/>
                </a:ext>
              </a:extLst>
            </p:cNvPr>
            <p:cNvSpPr/>
            <p:nvPr/>
          </p:nvSpPr>
          <p:spPr>
            <a:xfrm>
              <a:off x="-863241" y="2413704"/>
              <a:ext cx="2027630" cy="928586"/>
            </a:xfrm>
            <a:prstGeom prst="rect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85C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troomdiagram: Verbindingslijn naar een andere pagina 26">
              <a:extLst>
                <a:ext uri="{FF2B5EF4-FFF2-40B4-BE49-F238E27FC236}">
                  <a16:creationId xmlns:a16="http://schemas.microsoft.com/office/drawing/2014/main" id="{BA64305C-405A-481E-B5BF-F7D319B28071}"/>
                </a:ext>
              </a:extLst>
            </p:cNvPr>
            <p:cNvSpPr/>
            <p:nvPr/>
          </p:nvSpPr>
          <p:spPr>
            <a:xfrm rot="16200000">
              <a:off x="1157297" y="2420796"/>
              <a:ext cx="928586" cy="914402"/>
            </a:xfrm>
            <a:prstGeom prst="flowChartOffpageConnector">
              <a:avLst/>
            </a:prstGeom>
            <a:grpFill/>
            <a:ln>
              <a:solidFill>
                <a:srgbClr val="162F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85C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62638ACE-FB02-43A3-A705-098609C18AA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2310" y="1344438"/>
            <a:ext cx="1717042" cy="69869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FE3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03DFD90E-DE16-403C-815D-236C5BAD269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535408" y="2262997"/>
            <a:ext cx="2093555" cy="39139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CD31712A-C220-43CE-9885-1A25F9F31B5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840871" y="2262996"/>
            <a:ext cx="2043817" cy="39139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4A777AB7-0D96-465A-8626-458E0677EBF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114753" y="2262995"/>
            <a:ext cx="2043817" cy="39139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8580EB52-0176-4CDE-A6FB-C809A521BA6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376846" y="2262994"/>
            <a:ext cx="2043817" cy="39139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47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841D63-473A-E54D-B3E6-BE026C16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1" y="274321"/>
            <a:ext cx="11432875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6895-8D53-8A49-ADF0-ECE2846C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62" y="1381760"/>
            <a:ext cx="11432876" cy="488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EB5F58-60B6-B842-8AAA-E2D32BDE1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998" y="6356350"/>
            <a:ext cx="189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808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C346AB8-51AB-0148-96D7-381240846A65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DC0AF4F-31D5-44C8-8FA6-B33F2761B26F}"/>
              </a:ext>
            </a:extLst>
          </p:cNvPr>
          <p:cNvCxnSpPr/>
          <p:nvPr/>
        </p:nvCxnSpPr>
        <p:spPr>
          <a:xfrm>
            <a:off x="491705" y="1239521"/>
            <a:ext cx="2441275" cy="0"/>
          </a:xfrm>
          <a:prstGeom prst="line">
            <a:avLst/>
          </a:prstGeom>
          <a:ln>
            <a:solidFill>
              <a:srgbClr val="ED871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058F53E1-BE8F-4C13-9349-0010441A5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309" y="6356350"/>
            <a:ext cx="779109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E41DD88-B093-4048-AD35-867011552494}"/>
              </a:ext>
            </a:extLst>
          </p:cNvPr>
          <p:cNvCxnSpPr/>
          <p:nvPr userDrawn="1"/>
        </p:nvCxnSpPr>
        <p:spPr>
          <a:xfrm>
            <a:off x="491705" y="1239521"/>
            <a:ext cx="2441275" cy="0"/>
          </a:xfrm>
          <a:prstGeom prst="line">
            <a:avLst/>
          </a:prstGeom>
          <a:ln>
            <a:solidFill>
              <a:srgbClr val="EF791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Afbeelding 2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2AAAB21-69B2-4246-A3B4-A826DB889BF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04" y="5987256"/>
            <a:ext cx="1205791" cy="7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53957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CA2C-3009-402A-8D2C-3ABD79A7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1" y="274321"/>
            <a:ext cx="3969772" cy="9652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Klantvraag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B03CE-7E65-ED39-BBD9-67A74C7BFBF0}"/>
              </a:ext>
            </a:extLst>
          </p:cNvPr>
          <p:cNvGrpSpPr/>
          <p:nvPr/>
        </p:nvGrpSpPr>
        <p:grpSpPr>
          <a:xfrm>
            <a:off x="508975" y="2405630"/>
            <a:ext cx="1473200" cy="2523608"/>
            <a:chOff x="508975" y="2291144"/>
            <a:chExt cx="1473200" cy="25236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3FD8F6-6DE2-834A-0641-8CB67712F1F2}"/>
                </a:ext>
              </a:extLst>
            </p:cNvPr>
            <p:cNvGrpSpPr/>
            <p:nvPr/>
          </p:nvGrpSpPr>
          <p:grpSpPr>
            <a:xfrm>
              <a:off x="508975" y="2291144"/>
              <a:ext cx="1473200" cy="2523608"/>
              <a:chOff x="284480" y="2236435"/>
              <a:chExt cx="1473200" cy="2523608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0FB7E3F-07EC-8418-F8EC-06654C12147C}"/>
                  </a:ext>
                </a:extLst>
              </p:cNvPr>
              <p:cNvSpPr/>
              <p:nvPr/>
            </p:nvSpPr>
            <p:spPr>
              <a:xfrm>
                <a:off x="284480" y="2236435"/>
                <a:ext cx="1473200" cy="252360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3" name="Picture 2" descr="SLTN, voor Future Proof IT">
                <a:extLst>
                  <a:ext uri="{FF2B5EF4-FFF2-40B4-BE49-F238E27FC236}">
                    <a16:creationId xmlns:a16="http://schemas.microsoft.com/office/drawing/2014/main" id="{0F9DD9B4-2546-C638-4D95-556C525BF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41" y="2650292"/>
                <a:ext cx="1099892" cy="669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AAA531-C8D1-59EB-6BE2-20EE4127F406}"/>
                  </a:ext>
                </a:extLst>
              </p:cNvPr>
              <p:cNvSpPr txBox="1"/>
              <p:nvPr/>
            </p:nvSpPr>
            <p:spPr>
              <a:xfrm>
                <a:off x="711067" y="3498239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L"/>
                  <a:t>+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9B9FE4-74B8-A200-1CBC-5D81465801D8}"/>
                </a:ext>
              </a:extLst>
            </p:cNvPr>
            <p:cNvSpPr txBox="1"/>
            <p:nvPr/>
          </p:nvSpPr>
          <p:spPr>
            <a:xfrm>
              <a:off x="660929" y="4001968"/>
              <a:ext cx="1169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/>
                <a:t>Klanten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B99359A-F923-0760-075F-8DD156270FF4}"/>
              </a:ext>
            </a:extLst>
          </p:cNvPr>
          <p:cNvSpPr txBox="1"/>
          <p:nvPr/>
        </p:nvSpPr>
        <p:spPr>
          <a:xfrm>
            <a:off x="433003" y="1658761"/>
            <a:ext cx="162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Sales </a:t>
            </a:r>
          </a:p>
          <a:p>
            <a:pPr algn="ctr"/>
            <a:r>
              <a:rPr lang="en-NL"/>
              <a:t>(Account Mgt)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636E98-1677-4FBA-B3D1-2717AAA82AB3}"/>
              </a:ext>
            </a:extLst>
          </p:cNvPr>
          <p:cNvGrpSpPr/>
          <p:nvPr/>
        </p:nvGrpSpPr>
        <p:grpSpPr>
          <a:xfrm>
            <a:off x="4775920" y="1436059"/>
            <a:ext cx="4968664" cy="4519298"/>
            <a:chOff x="4300870" y="902735"/>
            <a:chExt cx="4968664" cy="451929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F56ABC6-FCED-C1F6-E73F-A80E0624BB69}"/>
                </a:ext>
              </a:extLst>
            </p:cNvPr>
            <p:cNvSpPr/>
            <p:nvPr/>
          </p:nvSpPr>
          <p:spPr>
            <a:xfrm>
              <a:off x="4300870" y="902735"/>
              <a:ext cx="4824276" cy="3639984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252D6-C271-94F9-77BE-52109BC27407}"/>
                </a:ext>
              </a:extLst>
            </p:cNvPr>
            <p:cNvSpPr txBox="1"/>
            <p:nvPr/>
          </p:nvSpPr>
          <p:spPr>
            <a:xfrm>
              <a:off x="4543760" y="1491662"/>
              <a:ext cx="4725774" cy="393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NL" sz="14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NL" sz="14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SLTN Healthcheck (pre-sales / advies)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Managed Services portfolio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SLTN Healthcheck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Toepassen innovatieve tech als quickscan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Analyse: Overgaan tot Managed Services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NL" sz="1400" dirty="0"/>
                <a:t>Op basis van inzicht Managed Services inrichten</a:t>
              </a:r>
            </a:p>
            <a:p>
              <a:pPr>
                <a:lnSpc>
                  <a:spcPct val="150000"/>
                </a:lnSpc>
              </a:pPr>
              <a:r>
                <a:rPr lang="en-NL" sz="1400" dirty="0"/>
                <a:t>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NL" sz="14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NL" sz="14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NL" sz="14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B0D5B60-F1C4-E644-0BF2-05B955619CCE}"/>
              </a:ext>
            </a:extLst>
          </p:cNvPr>
          <p:cNvSpPr txBox="1"/>
          <p:nvPr/>
        </p:nvSpPr>
        <p:spPr>
          <a:xfrm>
            <a:off x="4832427" y="5938079"/>
            <a:ext cx="472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Inspireren met Experiences</a:t>
            </a:r>
            <a:br>
              <a:rPr lang="en-NL" dirty="0"/>
            </a:br>
            <a:r>
              <a:rPr lang="en-NL" dirty="0"/>
              <a:t>Welke mark trends interessant voor klant?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9137B9-11C8-6394-619A-369876F5C4F4}"/>
              </a:ext>
            </a:extLst>
          </p:cNvPr>
          <p:cNvSpPr txBox="1"/>
          <p:nvPr/>
        </p:nvSpPr>
        <p:spPr>
          <a:xfrm>
            <a:off x="379561" y="5076043"/>
            <a:ext cx="171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(latente) Behoeften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193E0C-B2D7-FDAD-63B0-CD90DB978B0A}"/>
              </a:ext>
            </a:extLst>
          </p:cNvPr>
          <p:cNvSpPr/>
          <p:nvPr/>
        </p:nvSpPr>
        <p:spPr>
          <a:xfrm>
            <a:off x="2571617" y="2405630"/>
            <a:ext cx="1473200" cy="1171706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1C98D3-2DAD-63D4-C215-CA198EBA82C3}"/>
              </a:ext>
            </a:extLst>
          </p:cNvPr>
          <p:cNvSpPr/>
          <p:nvPr/>
        </p:nvSpPr>
        <p:spPr>
          <a:xfrm>
            <a:off x="2589453" y="3757532"/>
            <a:ext cx="1473200" cy="1171706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E20B0-353D-4A83-BA1B-78BD48599A50}"/>
              </a:ext>
            </a:extLst>
          </p:cNvPr>
          <p:cNvSpPr txBox="1"/>
          <p:nvPr/>
        </p:nvSpPr>
        <p:spPr>
          <a:xfrm>
            <a:off x="2713278" y="2668317"/>
            <a:ext cx="11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Ontzorg mij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4E333-01F7-DE12-7D34-D6B7003C68DA}"/>
              </a:ext>
            </a:extLst>
          </p:cNvPr>
          <p:cNvSpPr txBox="1"/>
          <p:nvPr/>
        </p:nvSpPr>
        <p:spPr>
          <a:xfrm>
            <a:off x="2725154" y="4020219"/>
            <a:ext cx="11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Inspireer mij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0A961F-3C80-6FED-49DA-96F5ECF2B907}"/>
              </a:ext>
            </a:extLst>
          </p:cNvPr>
          <p:cNvSpPr txBox="1"/>
          <p:nvPr/>
        </p:nvSpPr>
        <p:spPr>
          <a:xfrm>
            <a:off x="2290853" y="5076043"/>
            <a:ext cx="205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SLTN als </a:t>
            </a:r>
          </a:p>
          <a:p>
            <a:pPr algn="ctr"/>
            <a:r>
              <a:rPr lang="en-NL"/>
              <a:t>Trusted Advisor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9E8B30-CA5C-FEFE-A663-C8F9FD65D039}"/>
              </a:ext>
            </a:extLst>
          </p:cNvPr>
          <p:cNvSpPr txBox="1"/>
          <p:nvPr/>
        </p:nvSpPr>
        <p:spPr>
          <a:xfrm>
            <a:off x="1916486" y="1360910"/>
            <a:ext cx="278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SLTN als </a:t>
            </a:r>
          </a:p>
          <a:p>
            <a:pPr algn="ctr"/>
            <a:r>
              <a:rPr lang="en-NL"/>
              <a:t>Managed </a:t>
            </a:r>
            <a:br>
              <a:rPr lang="en-NL"/>
            </a:br>
            <a:r>
              <a:rPr lang="en-NL"/>
              <a:t>Service Provider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66D2D-F7B6-5A15-298F-2C88918C0EA5}"/>
              </a:ext>
            </a:extLst>
          </p:cNvPr>
          <p:cNvSpPr txBox="1"/>
          <p:nvPr/>
        </p:nvSpPr>
        <p:spPr>
          <a:xfrm>
            <a:off x="6223564" y="443549"/>
            <a:ext cx="194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Wat verkopen?</a:t>
            </a:r>
          </a:p>
        </p:txBody>
      </p:sp>
      <p:pic>
        <p:nvPicPr>
          <p:cNvPr id="10" name="Picture 9" descr="HealthCheck Logo">
            <a:extLst>
              <a:ext uri="{FF2B5EF4-FFF2-40B4-BE49-F238E27FC236}">
                <a16:creationId xmlns:a16="http://schemas.microsoft.com/office/drawing/2014/main" id="{7312AFF5-CB90-12AF-59F6-8A0527E7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23" y="1997777"/>
            <a:ext cx="1266470" cy="6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14416D-2415-AF21-05BF-DC1667C7FFA6}"/>
              </a:ext>
            </a:extLst>
          </p:cNvPr>
          <p:cNvSpPr txBox="1"/>
          <p:nvPr/>
        </p:nvSpPr>
        <p:spPr>
          <a:xfrm>
            <a:off x="5156764" y="896608"/>
            <a:ext cx="40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/>
              <a:t>Geen brandend huis verzekeren</a:t>
            </a:r>
          </a:p>
        </p:txBody>
      </p:sp>
      <p:pic>
        <p:nvPicPr>
          <p:cNvPr id="31" name="Picture 30" descr="instana package - github.com/instana/go-sensor - Go Packages">
            <a:extLst>
              <a:ext uri="{FF2B5EF4-FFF2-40B4-BE49-F238E27FC236}">
                <a16:creationId xmlns:a16="http://schemas.microsoft.com/office/drawing/2014/main" id="{1E243555-ABD6-17FB-C89E-062C46A0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10" y="1652583"/>
            <a:ext cx="1038986" cy="2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Turbonomic Partner | Technologent">
            <a:extLst>
              <a:ext uri="{FF2B5EF4-FFF2-40B4-BE49-F238E27FC236}">
                <a16:creationId xmlns:a16="http://schemas.microsoft.com/office/drawing/2014/main" id="{0F0BA5C6-9A1C-22A8-4D2A-3D45E49F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63" y="1523521"/>
            <a:ext cx="1038986" cy="5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evone logo – Janeiro Digital">
            <a:extLst>
              <a:ext uri="{FF2B5EF4-FFF2-40B4-BE49-F238E27FC236}">
                <a16:creationId xmlns:a16="http://schemas.microsoft.com/office/drawing/2014/main" id="{6EEF8ACE-06B9-37A9-5117-CAE606597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88" y="1380163"/>
            <a:ext cx="1013262" cy="8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Randori, an IBM Company | LinkedIn">
            <a:extLst>
              <a:ext uri="{FF2B5EF4-FFF2-40B4-BE49-F238E27FC236}">
                <a16:creationId xmlns:a16="http://schemas.microsoft.com/office/drawing/2014/main" id="{93DBFF51-30BE-C5AE-0FB0-AC9E088A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41" y="1565833"/>
            <a:ext cx="47752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SLTN">
  <a:themeElements>
    <a:clrScheme name="SLTN Future Proof IT">
      <a:dk1>
        <a:srgbClr val="253957"/>
      </a:dk1>
      <a:lt1>
        <a:sysClr val="window" lastClr="FFFFFF"/>
      </a:lt1>
      <a:dk2>
        <a:srgbClr val="253957"/>
      </a:dk2>
      <a:lt2>
        <a:srgbClr val="0085CA"/>
      </a:lt2>
      <a:accent1>
        <a:srgbClr val="143B55"/>
      </a:accent1>
      <a:accent2>
        <a:srgbClr val="009FE3"/>
      </a:accent2>
      <a:accent3>
        <a:srgbClr val="EF7911"/>
      </a:accent3>
      <a:accent4>
        <a:srgbClr val="56AF31"/>
      </a:accent4>
      <a:accent5>
        <a:srgbClr val="7030A0"/>
      </a:accent5>
      <a:accent6>
        <a:srgbClr val="A82828"/>
      </a:accent6>
      <a:hlink>
        <a:srgbClr val="ED8713"/>
      </a:hlink>
      <a:folHlink>
        <a:srgbClr val="FFC000"/>
      </a:folHlink>
    </a:clrScheme>
    <a:fontScheme name="SLT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N Future Proof IT" id="{679BFDF9-F13A-4DD5-8B06-65F1299E08D5}" vid="{A977FBFE-04D3-478C-95E8-0A8954003C3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Bahnschrift</vt:lpstr>
      <vt:lpstr>Calibri</vt:lpstr>
      <vt:lpstr>4_SLTN</vt:lpstr>
      <vt:lpstr>Klantvraag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SLTN Business Transformation Services</dc:title>
  <dc:creator>Menno Burger</dc:creator>
  <cp:lastModifiedBy>Edwin Derksen</cp:lastModifiedBy>
  <cp:revision>59</cp:revision>
  <dcterms:created xsi:type="dcterms:W3CDTF">2022-03-30T10:25:34Z</dcterms:created>
  <dcterms:modified xsi:type="dcterms:W3CDTF">2023-10-20T07:38:22Z</dcterms:modified>
</cp:coreProperties>
</file>