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4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4" r:id="rId1"/>
    <p:sldMasterId id="2147484589" r:id="rId2"/>
    <p:sldMasterId id="2147484632" r:id="rId3"/>
    <p:sldMasterId id="2147484743" r:id="rId4"/>
    <p:sldMasterId id="2147484781" r:id="rId5"/>
    <p:sldMasterId id="2147484785" r:id="rId6"/>
    <p:sldMasterId id="2147484823" r:id="rId7"/>
  </p:sldMasterIdLst>
  <p:notesMasterIdLst>
    <p:notesMasterId r:id="rId14"/>
  </p:notesMasterIdLst>
  <p:sldIdLst>
    <p:sldId id="2147471814" r:id="rId8"/>
    <p:sldId id="2147471762" r:id="rId9"/>
    <p:sldId id="2147471810" r:id="rId10"/>
    <p:sldId id="2147471764" r:id="rId11"/>
    <p:sldId id="2147471741" r:id="rId12"/>
    <p:sldId id="21474717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AA6B5B-245E-4B05-5D6E-7D26FBF49634}" name="Chris Zaloumis" initials="CZ" userId="5b9cd0f0194bd7fc" providerId="Windows Live"/>
  <p188:author id="{77539ED7-7704-9EAE-2604-3FBA71666E4B}" name="Harry L Alverson" initials="HLA" userId="S::alverson@us.ibm.com::f702f501-d8d6-43a1-994e-2767feaacaec" providerId="AD"/>
  <p188:author id="{A249FBFA-8982-5CF3-78A8-67F217DCBF9A}" name="Christina Shim" initials="CS" userId="S::christina.shim@ibm.com::3508272f-de2f-41c1-8c01-eff4c526f6c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riona Ewing" initials="CE" lastIdx="6" clrIdx="0">
    <p:extLst>
      <p:ext uri="{19B8F6BF-5375-455C-9EA6-DF929625EA0E}">
        <p15:presenceInfo xmlns:p15="http://schemas.microsoft.com/office/powerpoint/2012/main" userId="S::cewing@us.ibm.com::659193d9-74e1-4b0b-aac5-cbcb7e1ffc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FFFFFF"/>
    <a:srgbClr val="00FDFF"/>
    <a:srgbClr val="000000"/>
    <a:srgbClr val="F9FD5B"/>
    <a:srgbClr val="FCFD98"/>
    <a:srgbClr val="F2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66" autoAdjust="0"/>
    <p:restoredTop sz="64437"/>
  </p:normalViewPr>
  <p:slideViewPr>
    <p:cSldViewPr snapToGrid="0" snapToObjects="1">
      <p:cViewPr varScale="1">
        <p:scale>
          <a:sx n="73" d="100"/>
          <a:sy n="73" d="100"/>
        </p:scale>
        <p:origin x="13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1F02F-3E9A-3249-AC36-09F086149C8D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A5243-A039-5740-A8CB-8E8DC772F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3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IBM Plex Sans Light"/>
              </a:rPr>
              <a:t>IBM is designing a path forward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2A5243-A039-5740-A8CB-8E8DC772F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7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technology roadmap is fit for every business – to advise, inform, and connect the board-room to every layer of operations.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focused-on turning sustainability ambition into action.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l" defTabSz="2438338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DF380-7C03-0D43-A0E5-3D55D95865BF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sym typeface="IBM Plex Sans Light"/>
              </a:rPr>
              <a:pPr marL="0" marR="0" lvl="0" indent="0" algn="l" defTabSz="2438338" rtl="0" eaLnBrk="1" fontAlgn="auto" latinLnBrk="0" hangingPunct="0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96311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Central to success is an aligned strategy that defines outcomes and sets clear goals.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goals can be as focused as determining what your emissions are today or as involved as committing to a net zero target.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2022 IBV CEO study shows that a digital reinvention strategy drives hardened benefits in both sustainability objectives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overall financial performance.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 also serve to help attract and retain talent – especially the next generation who wants to be part of a purpose-driven enterprise.  Who want to be connected to something bigger than themselves - to make an impact in the world we share.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l" defTabSz="2438338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DF380-7C03-0D43-A0E5-3D55D95865BF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sym typeface="IBM Plex Sans Light"/>
              </a:rPr>
              <a:pPr marL="0" marR="0" lvl="0" indent="0" algn="l" defTabSz="2438338" rtl="0" eaLnBrk="1" fontAlgn="auto" latinLnBrk="0" hangingPunct="0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7875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Underpinning every goal is the need to establish a clear baseline, with ESG data, reporting and climate risk management.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requires a business to create a system of record with which to operationalize sustainability goals and environmental intelligence.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focus here being the collection, collation, visualization and analysis of all relevant data, enabling the business to deliver transparent, verifiable, financial-grade information and consistently report on its true progress, every quarter,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 after year.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l" defTabSz="2438338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DF380-7C03-0D43-A0E5-3D55D95865BF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sym typeface="IBM Plex Sans Light"/>
              </a:rPr>
              <a:pPr marL="0" marR="0" lvl="0" indent="0" algn="l" defTabSz="2438338" rtl="0" eaLnBrk="1" fontAlgn="auto" latinLnBrk="0" hangingPunct="0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84258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benefit can then be achieved by connecting this system of record for ESG data management with the underlying systems that run operations across all departments and business units.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linkages, when properly tuned, generate continuous feedback loops, that enable actions – based on insight – to drive transformation through intelligent facilities and assets, resilient IT Infrastructure, and circular supply chains.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l" defTabSz="2438338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DF380-7C03-0D43-A0E5-3D55D95865BF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sym typeface="IBM Plex Sans Light"/>
              </a:rPr>
              <a:pPr marL="0" marR="0" lvl="0" indent="0" algn="l" defTabSz="2438338" rtl="0" eaLnBrk="1" fontAlgn="auto" latinLnBrk="0" hangingPunct="0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6302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IBM is here to help our clients move from ambition to action.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developing a comprehensive and differentiated portfolio of sustainability software </a:t>
            </a:r>
            <a:r>
              <a:rPr lang="en-US" kern="1200">
                <a:effectLst/>
              </a:rPr>
              <a:t>in concert with </a:t>
            </a:r>
            <a:r>
              <a:rPr lang="en-US"/>
              <a:t>IBM’s consulting services and </a:t>
            </a:r>
            <a:r>
              <a:rPr lang="en-US" kern="1200">
                <a:effectLst/>
              </a:rPr>
              <a:t>ecosystem of </a:t>
            </a:r>
            <a:r>
              <a:rPr lang="en-US"/>
              <a:t>partners.</a:t>
            </a:r>
            <a:endParaRPr lang="en-US">
              <a:cs typeface="Calibri" panose="020F0502020204030204"/>
            </a:endParaRPr>
          </a:p>
          <a:p>
            <a:endParaRPr lang="en-US" dirty="0"/>
          </a:p>
          <a:p>
            <a:r>
              <a:rPr lang="en-US"/>
              <a:t>Our goal is not only to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/>
              <a:t>harness the integration and automation of key data and process flows deliver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prerequisite core capabilities </a:t>
            </a:r>
            <a:r>
              <a:rPr lang="en-US"/>
              <a:t>that support 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journey today,</a:t>
            </a:r>
            <a:r>
              <a:rPr lang="en-US"/>
              <a:t> 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</a:t>
            </a:r>
            <a:r>
              <a:rPr lang="en-US"/>
              <a:t>to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/>
              <a:t>focus 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ongoing integration and automation of key data and process flows,</a:t>
            </a:r>
            <a:r>
              <a:rPr lang="en-US"/>
              <a:t> </a:t>
            </a:r>
            <a:endParaRPr lang="en-US" sz="1200" kern="120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US" kern="1200">
                <a:effectLst/>
              </a:rPr>
              <a:t>so that </a:t>
            </a:r>
            <a:r>
              <a:rPr lang="en-US"/>
              <a:t>our customers </a:t>
            </a:r>
            <a:r>
              <a:rPr lang="en-US" kern="1200">
                <a:effectLst/>
              </a:rPr>
              <a:t>can link </a:t>
            </a:r>
            <a:r>
              <a:rPr lang="en-US"/>
              <a:t>their </a:t>
            </a:r>
            <a:r>
              <a:rPr lang="en-US" kern="1200">
                <a:effectLst/>
              </a:rPr>
              <a:t>sustainability</a:t>
            </a:r>
            <a:r>
              <a:rPr lang="en-US"/>
              <a:t> </a:t>
            </a:r>
            <a:r>
              <a:rPr lang="en-US" kern="1200">
                <a:effectLst/>
              </a:rPr>
              <a:t>goals to daily operations in a verifiable</a:t>
            </a:r>
            <a:r>
              <a:rPr lang="en-US"/>
              <a:t> </a:t>
            </a:r>
            <a:r>
              <a:rPr lang="en-US" kern="1200">
                <a:effectLst/>
              </a:rPr>
              <a:t>and auditable way</a:t>
            </a:r>
            <a:r>
              <a:rPr lang="en-US"/>
              <a:t> </a:t>
            </a:r>
          </a:p>
          <a:p>
            <a:endParaRPr lang="en-US" kern="1200" dirty="0">
              <a:effectLst/>
              <a:cs typeface="Calibri" panose="020F0502020204030204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3177" tIns="46589" rIns="93177" bIns="46589"/>
          <a:lstStyle/>
          <a:p>
            <a:pPr marL="0" marR="0" lvl="0" indent="0" algn="l" defTabSz="2438338" rtl="0" eaLnBrk="1" fontAlgn="auto" latinLnBrk="0" hangingPunc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0DF380-7C03-0D43-A0E5-3D55D95865BF}" type="slidenum"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/>
                <a:sym typeface="IBM Plex Sans Light"/>
              </a:rPr>
              <a:pPr marL="0" marR="0" lvl="0" indent="0" algn="l" defTabSz="2438338" rtl="0" eaLnBrk="1" fontAlgn="auto" latinLnBrk="0" hangingPunct="0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 Light"/>
              <a:sym typeface="IBM Plex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969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087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582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904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9253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147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513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027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333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333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33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" hidden="1">
            <a:extLst>
              <a:ext uri="{FF2B5EF4-FFF2-40B4-BE49-F238E27FC236}">
                <a16:creationId xmlns:a16="http://schemas.microsoft.com/office/drawing/2014/main" id="{0C4F1C52-4E00-9B42-8B21-690C46B2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89" y="268818"/>
            <a:ext cx="5524500" cy="57255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231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6EA6FF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221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9924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674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507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852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735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42661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262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10784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8"/>
            <a:ext cx="5498592" cy="1746503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66D531-042B-494C-8702-5C43B76E6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8211" y="4274263"/>
            <a:ext cx="8540991" cy="1746501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70147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F33F66-F94F-4875-B865-64927C0A9665}"/>
              </a:ext>
            </a:extLst>
          </p:cNvPr>
          <p:cNvSpPr/>
          <p:nvPr userDrawn="1"/>
        </p:nvSpPr>
        <p:spPr>
          <a:xfrm>
            <a:off x="0" y="1"/>
            <a:ext cx="12192000" cy="6667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>
              <a:latin typeface="Segoe UI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12550" y="6392635"/>
            <a:ext cx="488951" cy="365125"/>
          </a:xfrm>
          <a:prstGeom prst="rect">
            <a:avLst/>
          </a:prstGeom>
        </p:spPr>
        <p:txBody>
          <a:bodyPr/>
          <a:lstStyle/>
          <a:p>
            <a:fld id="{8771E74C-217A-477C-B6A7-4CD4C00C0E84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039923-F4B4-44C0-8888-8F9DD9D97BED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46247" y="90780"/>
            <a:ext cx="0" cy="376833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105BEA6-AE6D-4239-84B1-4A9B5FD30E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4003" y="79450"/>
            <a:ext cx="757543" cy="40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101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1" y="6256739"/>
            <a:ext cx="695452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782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01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07" indent="0">
              <a:buNone/>
              <a:defRPr/>
            </a:lvl3pPr>
            <a:lvl4pPr marL="579946" indent="0">
              <a:buNone/>
              <a:defRPr/>
            </a:lvl4pPr>
            <a:lvl5pPr marL="84240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07" indent="0">
              <a:buNone/>
              <a:defRPr/>
            </a:lvl3pPr>
            <a:lvl4pPr marL="579946" indent="0">
              <a:buNone/>
              <a:defRPr/>
            </a:lvl4pPr>
            <a:lvl5pPr marL="84240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9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277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454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1111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3" y="121920"/>
            <a:ext cx="11704229" cy="5872480"/>
          </a:xfrm>
        </p:spPr>
        <p:txBody>
          <a:bodyPr/>
          <a:lstStyle>
            <a:lvl1pPr>
              <a:defRPr sz="1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5873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20" y="268224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221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062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1" y="1658112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5281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066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7909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769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7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="0" i="0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3643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9" y="268224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ue 60 rectangle">
            <a:extLst>
              <a:ext uri="{FF2B5EF4-FFF2-40B4-BE49-F238E27FC236}">
                <a16:creationId xmlns:a16="http://schemas.microsoft.com/office/drawing/2014/main" id="{91D1D188-D7EA-5A44-A392-6E9BFB996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648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684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88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0062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3186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6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958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6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6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163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bg1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179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2" y="3429000"/>
            <a:ext cx="3048004" cy="3429000"/>
          </a:xfrm>
          <a:solidFill>
            <a:schemeClr val="bg1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3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3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666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58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8712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8945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561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813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4291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87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9940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52918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07" indent="0">
              <a:buNone/>
              <a:defRPr/>
            </a:lvl3pPr>
            <a:lvl4pPr marL="579946" indent="0">
              <a:buNone/>
              <a:defRPr/>
            </a:lvl4pPr>
            <a:lvl5pPr marL="84240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F04016-134E-5847-8C7D-495FF4D6E4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5700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o blue sign-off">
    <p:bg>
      <p:bgPr>
        <a:solidFill>
          <a:srgbClr val="00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31BE01-B9EC-3F41-9A4B-9F1FB872A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928" y="3083845"/>
            <a:ext cx="1855885" cy="7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17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o black sign-off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E404F-E17B-DC4A-9C67-B5197CF2B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0928" y="3083845"/>
            <a:ext cx="1855885" cy="7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7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4072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28" y="3083847"/>
            <a:ext cx="1730144" cy="690309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304890" y="6383869"/>
            <a:ext cx="5486313" cy="22224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3109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DL 4 Column 1 mini unit marg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5132723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5979063" y="6486708"/>
            <a:ext cx="227626" cy="2410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166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4477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68809" indent="0">
              <a:buNone/>
              <a:defRPr/>
            </a:lvl3pPr>
            <a:lvl4pPr marL="579952" indent="0">
              <a:buNone/>
              <a:defRPr/>
            </a:lvl4pPr>
            <a:lvl5pPr marL="84241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68809" indent="0">
              <a:buNone/>
              <a:defRPr/>
            </a:lvl3pPr>
            <a:lvl4pPr marL="579952" indent="0">
              <a:buNone/>
              <a:defRPr/>
            </a:lvl4pPr>
            <a:lvl5pPr marL="84241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413762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9" y="292609"/>
            <a:ext cx="5510784" cy="1072896"/>
          </a:xfrm>
        </p:spPr>
        <p:txBody>
          <a:bodyPr/>
          <a:lstStyle>
            <a:lvl1pPr>
              <a:defRPr sz="2133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7333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58481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9" y="292609"/>
            <a:ext cx="5510784" cy="1072896"/>
          </a:xfrm>
        </p:spPr>
        <p:txBody>
          <a:bodyPr/>
          <a:lstStyle>
            <a:lvl1pPr>
              <a:defRPr sz="2133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7333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="0" i="0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53688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1" y="304800"/>
            <a:ext cx="7384677" cy="5872480"/>
          </a:xfrm>
        </p:spPr>
        <p:txBody>
          <a:bodyPr/>
          <a:lstStyle>
            <a:lvl1pPr>
              <a:defRPr sz="7333" b="0" i="0">
                <a:solidFill>
                  <a:schemeClr val="tx1"/>
                </a:solidFill>
                <a:latin typeface="IBM Plex Sans ExtraLight" panose="020B03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127092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9" y="268225"/>
            <a:ext cx="7416713" cy="572617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641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0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396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B512AA-57C7-2D4E-8578-66A4DDA91049}"/>
              </a:ext>
            </a:extLst>
          </p:cNvPr>
          <p:cNvSpPr/>
          <p:nvPr userDrawn="1"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76200" tIns="76200" rIns="76200" bIns="762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stem Font Regular"/>
              <a:buNone/>
              <a:tabLst/>
            </a:pPr>
            <a:endParaRPr kumimoji="0" lang="en-US" sz="1167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1714501"/>
            <a:ext cx="5522976" cy="4392675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477000" y="381000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FB64E8E-F05F-6A4C-8227-5A6446D93B08}"/>
              </a:ext>
            </a:extLst>
          </p:cNvPr>
          <p:cNvSpPr txBox="1">
            <a:spLocks/>
          </p:cNvSpPr>
          <p:nvPr userDrawn="1"/>
        </p:nvSpPr>
        <p:spPr>
          <a:xfrm>
            <a:off x="762000" y="662296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IBM Institute for Business Value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29347DB-D200-1F4C-994C-5EAC4D04704A}"/>
              </a:ext>
            </a:extLst>
          </p:cNvPr>
          <p:cNvSpPr txBox="1">
            <a:spLocks/>
          </p:cNvSpPr>
          <p:nvPr userDrawn="1"/>
        </p:nvSpPr>
        <p:spPr>
          <a:xfrm>
            <a:off x="3238500" y="6622961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© 2022 IBM Corporation              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C500EB34-C0FE-3A4A-9CAD-C7E7BAA1BC24}"/>
              </a:ext>
            </a:extLst>
          </p:cNvPr>
          <p:cNvSpPr txBox="1">
            <a:spLocks/>
          </p:cNvSpPr>
          <p:nvPr userDrawn="1"/>
        </p:nvSpPr>
        <p:spPr>
          <a:xfrm>
            <a:off x="381000" y="6622960"/>
            <a:ext cx="273232" cy="1770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>
                <a:solidFill>
                  <a:schemeClr val="tx1"/>
                </a:solidFill>
                <a:latin typeface="IBM Plex Sans Medium" panose="020B0503050203000203" pitchFamily="34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 Medium" panose="020B0503050203000203" pitchFamily="34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5365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81000" y="1714500"/>
            <a:ext cx="5522976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477000" y="1714500"/>
            <a:ext cx="53340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93309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80999" y="1714499"/>
            <a:ext cx="5524500" cy="4572000"/>
          </a:xfrm>
        </p:spPr>
        <p:txBody>
          <a:bodyPr/>
          <a:lstStyle>
            <a:lvl1pPr>
              <a:defRPr sz="23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477000" y="1714500"/>
            <a:ext cx="53340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59671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81000" y="1714500"/>
            <a:ext cx="24765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238500" y="1714500"/>
            <a:ext cx="2665476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499" y="1714500"/>
            <a:ext cx="2665476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334500" y="1714500"/>
            <a:ext cx="24765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25203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0999"/>
            <a:ext cx="533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381000" y="1714500"/>
            <a:ext cx="53340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67993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22976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286500" y="381000"/>
            <a:ext cx="2667000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334500" y="381000"/>
            <a:ext cx="2476500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839396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334000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4F4F4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477000" y="381000"/>
            <a:ext cx="5334000" cy="5726176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FDC2A-178A-EF48-BC02-4B87552D0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5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334000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477000" y="381000"/>
            <a:ext cx="5334000" cy="5726176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FDC2A-178A-EF48-BC02-4B87552D0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282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334000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477000" y="381000"/>
            <a:ext cx="5334000" cy="5726176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FDC2A-178A-EF48-BC02-4B87552D0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962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334000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6D7572-5C32-0045-8C6C-50DA3751B5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45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6378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1000"/>
            <a:ext cx="5334000" cy="5715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19840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81000" y="380999"/>
            <a:ext cx="5522976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9635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xfrm>
            <a:off x="-304801" y="5231344"/>
            <a:ext cx="5486313" cy="222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Group Name / DOC ID / Month XX, 2022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xfrm>
            <a:off x="4889040" y="5510743"/>
            <a:ext cx="2438309" cy="222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558B-7F9E-D94C-91DC-907B299967CF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EAF49-221E-8B43-8D20-D58F4F885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39245" y="313269"/>
            <a:ext cx="0" cy="282254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4D63C-09D4-6A49-B605-D1076B0110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89817" y="3426884"/>
            <a:ext cx="548640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30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2"/>
          </a:xfrm>
          <a:noFill/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703589-7433-EC4D-BE5D-6575D7E7166A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C1B72-1958-D34C-A6E7-456FA9B0FC9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1" y="3422651"/>
            <a:ext cx="548640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6980A7-369F-8B4C-8947-FB084B5C4D9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89817" y="3422651"/>
            <a:ext cx="548640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AABD-2874-C04C-A3C5-21D11C371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41024" y="313269"/>
            <a:ext cx="0" cy="282254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41226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2" y="3426885"/>
            <a:ext cx="3048000" cy="3431116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8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20A1C-9D4D-2642-8A60-4D7502759E0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3048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D6F0D-CE7A-AD49-AE36-D798DDFEB592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096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FA535-4023-394A-90AB-A2087397CBB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44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B495F-72F9-774E-A3C3-3B24D9E37D7D}"/>
              </a:ext>
            </a:extLst>
          </p:cNvPr>
          <p:cNvCxnSpPr/>
          <p:nvPr userDrawn="1"/>
        </p:nvCxnSpPr>
        <p:spPr bwMode="auto">
          <a:xfrm>
            <a:off x="304800" y="3429000"/>
            <a:ext cx="115824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42654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rgbClr val="E0E0E0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02415D-6DF4-F409-7E84-C128F4CB4A02}"/>
              </a:ext>
            </a:extLst>
          </p:cNvPr>
          <p:cNvSpPr txBox="1">
            <a:spLocks/>
          </p:cNvSpPr>
          <p:nvPr userDrawn="1"/>
        </p:nvSpPr>
        <p:spPr>
          <a:xfrm>
            <a:off x="762000" y="662296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IBM Institute for Business Value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15928-F617-3DC3-C4CD-5D64464F5E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7D5FCE2-575D-D28E-FC4F-C12181C4FA08}"/>
              </a:ext>
            </a:extLst>
          </p:cNvPr>
          <p:cNvSpPr txBox="1">
            <a:spLocks/>
          </p:cNvSpPr>
          <p:nvPr userDrawn="1"/>
        </p:nvSpPr>
        <p:spPr>
          <a:xfrm>
            <a:off x="3238500" y="6622961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© 2022 IBM Corporation               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72F98DC1-221A-0C7F-8199-0CADD82571FF}"/>
              </a:ext>
            </a:extLst>
          </p:cNvPr>
          <p:cNvSpPr txBox="1">
            <a:spLocks/>
          </p:cNvSpPr>
          <p:nvPr userDrawn="1"/>
        </p:nvSpPr>
        <p:spPr>
          <a:xfrm>
            <a:off x="381000" y="6622960"/>
            <a:ext cx="273232" cy="1770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>
                <a:solidFill>
                  <a:schemeClr val="tx1"/>
                </a:solidFill>
                <a:latin typeface="IBM Plex Sans Medium" panose="020B0503050203000203" pitchFamily="34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 Medium" panose="020B0503050203000203" pitchFamily="34" charset="0"/>
              <a:ea typeface="IBM Plex Sans" charset="0"/>
              <a:cs typeface="IBM Plex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9969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4776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2E18FC-E432-1E42-B894-602F7E42F9FA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5E39C-0AE8-5A49-B52F-35BB80D2B041}"/>
              </a:ext>
            </a:extLst>
          </p:cNvPr>
          <p:cNvCxnSpPr/>
          <p:nvPr userDrawn="1"/>
        </p:nvCxnSpPr>
        <p:spPr bwMode="auto">
          <a:xfrm flipV="1">
            <a:off x="3045025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AC78C-6E13-604B-BABB-F3F41F933F3B}"/>
              </a:ext>
            </a:extLst>
          </p:cNvPr>
          <p:cNvCxnSpPr/>
          <p:nvPr userDrawn="1"/>
        </p:nvCxnSpPr>
        <p:spPr bwMode="auto">
          <a:xfrm flipV="1">
            <a:off x="9141025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4980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1281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048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14500"/>
            <a:ext cx="2476500" cy="30480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1" y="220980"/>
            <a:ext cx="2476500" cy="685800"/>
          </a:xfrm>
        </p:spPr>
        <p:txBody>
          <a:bodyPr tIns="0">
            <a:noAutofit/>
          </a:bodyPr>
          <a:lstStyle>
            <a:lvl1pPr>
              <a:defRPr sz="1167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1" y="1714501"/>
            <a:ext cx="2857500" cy="4381500"/>
          </a:xfrm>
          <a:ln w="3175">
            <a:solidFill>
              <a:srgbClr val="A8A8A8"/>
            </a:solidFill>
          </a:ln>
        </p:spPr>
        <p:txBody>
          <a:bodyPr lIns="228600" tIns="228600" rIns="91440" bIns="91440">
            <a:noAutofit/>
          </a:bodyPr>
          <a:lstStyle>
            <a:lvl1pPr>
              <a:defRPr sz="2000">
                <a:solidFill>
                  <a:srgbClr val="393939"/>
                </a:solidFill>
              </a:defRPr>
            </a:lvl1pPr>
            <a:lvl2pPr>
              <a:defRPr sz="2000">
                <a:solidFill>
                  <a:srgbClr val="393939"/>
                </a:solidFill>
              </a:defRPr>
            </a:lvl2pPr>
            <a:lvl3pPr>
              <a:defRPr sz="2000">
                <a:solidFill>
                  <a:srgbClr val="393939"/>
                </a:solidFill>
              </a:defRPr>
            </a:lvl3pPr>
            <a:lvl4pPr>
              <a:defRPr sz="2000">
                <a:solidFill>
                  <a:srgbClr val="393939"/>
                </a:solidFill>
              </a:defRPr>
            </a:lvl4pPr>
            <a:lvl5pPr>
              <a:defRPr sz="2000">
                <a:solidFill>
                  <a:srgbClr val="39393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1"/>
            <a:ext cx="2667000" cy="4381500"/>
          </a:xfrm>
          <a:ln w="3175">
            <a:solidFill>
              <a:srgbClr val="A8A8A8"/>
            </a:solidFill>
          </a:ln>
        </p:spPr>
        <p:txBody>
          <a:bodyPr lIns="228600" tIns="228600" rIns="91440" bIns="91440">
            <a:noAutofit/>
          </a:bodyPr>
          <a:lstStyle>
            <a:lvl1pPr>
              <a:defRPr sz="2000">
                <a:solidFill>
                  <a:srgbClr val="393939"/>
                </a:solidFill>
              </a:defRPr>
            </a:lvl1pPr>
            <a:lvl2pPr>
              <a:defRPr sz="2000">
                <a:solidFill>
                  <a:srgbClr val="393939"/>
                </a:solidFill>
              </a:defRPr>
            </a:lvl2pPr>
            <a:lvl3pPr>
              <a:defRPr sz="2000">
                <a:solidFill>
                  <a:srgbClr val="393939"/>
                </a:solidFill>
              </a:defRPr>
            </a:lvl3pPr>
            <a:lvl4pPr>
              <a:defRPr sz="2000">
                <a:solidFill>
                  <a:srgbClr val="393939"/>
                </a:solidFill>
              </a:defRPr>
            </a:lvl4pPr>
            <a:lvl5pPr>
              <a:defRPr sz="2000">
                <a:solidFill>
                  <a:srgbClr val="39393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1" y="1714501"/>
            <a:ext cx="2857500" cy="4381500"/>
          </a:xfrm>
          <a:ln w="3175">
            <a:solidFill>
              <a:srgbClr val="A8A8A8"/>
            </a:solidFill>
          </a:ln>
        </p:spPr>
        <p:txBody>
          <a:bodyPr lIns="228600" tIns="228600" rIns="91440" bIns="91440">
            <a:noAutofit/>
          </a:bodyPr>
          <a:lstStyle>
            <a:lvl1pPr>
              <a:defRPr sz="2000">
                <a:solidFill>
                  <a:srgbClr val="393939"/>
                </a:solidFill>
              </a:defRPr>
            </a:lvl1pPr>
            <a:lvl2pPr>
              <a:defRPr sz="2000">
                <a:solidFill>
                  <a:srgbClr val="393939"/>
                </a:solidFill>
              </a:defRPr>
            </a:lvl2pPr>
            <a:lvl3pPr>
              <a:defRPr sz="2000">
                <a:solidFill>
                  <a:srgbClr val="393939"/>
                </a:solidFill>
              </a:defRPr>
            </a:lvl3pPr>
            <a:lvl4pPr>
              <a:defRPr sz="2000">
                <a:solidFill>
                  <a:srgbClr val="393939"/>
                </a:solidFill>
              </a:defRPr>
            </a:lvl4pPr>
            <a:lvl5pPr>
              <a:defRPr sz="2000">
                <a:solidFill>
                  <a:srgbClr val="39393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096001"/>
            <a:ext cx="2514602" cy="403860"/>
          </a:xfrm>
        </p:spPr>
        <p:txBody>
          <a:bodyPr tIns="0" anchor="b"/>
          <a:lstStyle>
            <a:lvl1pPr>
              <a:defRPr sz="667" b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751"/>
            </a:lvl2pPr>
            <a:lvl3pPr>
              <a:defRPr sz="751"/>
            </a:lvl3pPr>
            <a:lvl4pPr>
              <a:defRPr sz="751"/>
            </a:lvl4pPr>
            <a:lvl5pPr>
              <a:defRPr sz="751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379049" y="6608240"/>
            <a:ext cx="273232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4A6CB2C-A792-47C7-A7CF-E51E76A06478}"/>
              </a:ext>
            </a:extLst>
          </p:cNvPr>
          <p:cNvSpPr txBox="1">
            <a:spLocks/>
          </p:cNvSpPr>
          <p:nvPr userDrawn="1"/>
        </p:nvSpPr>
        <p:spPr>
          <a:xfrm>
            <a:off x="762000" y="662296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IBM Institute for Business Value</a:t>
            </a:r>
          </a:p>
        </p:txBody>
      </p:sp>
    </p:spTree>
    <p:extLst>
      <p:ext uri="{BB962C8B-B14F-4D97-AF65-F5344CB8AC3E}">
        <p14:creationId xmlns:p14="http://schemas.microsoft.com/office/powerpoint/2010/main" val="3143445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86620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14500"/>
            <a:ext cx="2476500" cy="30480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1" y="220980"/>
            <a:ext cx="2476500" cy="685800"/>
          </a:xfrm>
        </p:spPr>
        <p:txBody>
          <a:bodyPr tIns="0">
            <a:noAutofit/>
          </a:bodyPr>
          <a:lstStyle>
            <a:lvl1pPr>
              <a:defRPr sz="1167">
                <a:solidFill>
                  <a:schemeClr val="accent1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1" y="1714501"/>
            <a:ext cx="2857500" cy="4381500"/>
          </a:xfrm>
          <a:ln w="3175">
            <a:noFill/>
          </a:ln>
        </p:spPr>
        <p:txBody>
          <a:bodyPr lIns="0" tIns="0" rIns="0" b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1"/>
            <a:ext cx="2667000" cy="4381500"/>
          </a:xfrm>
          <a:ln w="3175">
            <a:noFill/>
          </a:ln>
        </p:spPr>
        <p:txBody>
          <a:bodyPr lIns="0" tIns="0" rIns="0" b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144001" y="1714501"/>
            <a:ext cx="2857500" cy="4381500"/>
          </a:xfrm>
          <a:ln w="3175">
            <a:noFill/>
          </a:ln>
        </p:spPr>
        <p:txBody>
          <a:bodyPr lIns="0" tIns="0" rIns="0" b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096001"/>
            <a:ext cx="2514602" cy="403860"/>
          </a:xfrm>
        </p:spPr>
        <p:txBody>
          <a:bodyPr tIns="0" anchor="b"/>
          <a:lstStyle>
            <a:lvl1pPr>
              <a:defRPr sz="667" b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751"/>
            </a:lvl2pPr>
            <a:lvl3pPr>
              <a:defRPr sz="751"/>
            </a:lvl3pPr>
            <a:lvl4pPr>
              <a:defRPr sz="751"/>
            </a:lvl4pPr>
            <a:lvl5pPr>
              <a:defRPr sz="751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6" name="Slide Number Placeholder 2"/>
          <p:cNvSpPr txBox="1">
            <a:spLocks/>
          </p:cNvSpPr>
          <p:nvPr userDrawn="1"/>
        </p:nvSpPr>
        <p:spPr>
          <a:xfrm>
            <a:off x="379049" y="6613603"/>
            <a:ext cx="273232" cy="18254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 smtClean="0">
                <a:solidFill>
                  <a:schemeClr val="tx1"/>
                </a:solidFill>
                <a:latin typeface="IBM Plex Sans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" charset="0"/>
              <a:ea typeface="IBM Plex Sans" charset="0"/>
              <a:cs typeface="IBM Plex Sans" charset="0"/>
            </a:endParaRP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F8C2FFE-02D3-4F18-B25C-D35DB6A1DB8B}"/>
              </a:ext>
            </a:extLst>
          </p:cNvPr>
          <p:cNvSpPr txBox="1">
            <a:spLocks/>
          </p:cNvSpPr>
          <p:nvPr userDrawn="1"/>
        </p:nvSpPr>
        <p:spPr>
          <a:xfrm>
            <a:off x="762000" y="6622960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IBM Plex Sans Light" panose="020B0403050203000203" pitchFamily="34" charset="0"/>
                <a:ea typeface="IBM Plex Sans" charset="0"/>
                <a:cs typeface="IBM Plex Sans" charset="0"/>
              </a:rPr>
              <a:t>IBM Institute for Business Value</a:t>
            </a:r>
          </a:p>
        </p:txBody>
      </p:sp>
    </p:spTree>
    <p:extLst>
      <p:ext uri="{BB962C8B-B14F-4D97-AF65-F5344CB8AC3E}">
        <p14:creationId xmlns:p14="http://schemas.microsoft.com/office/powerpoint/2010/main" val="336562453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14500"/>
            <a:ext cx="2476500" cy="304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500"/>
              </a:spcBef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1" y="152400"/>
            <a:ext cx="2476500" cy="685800"/>
          </a:xfrm>
        </p:spPr>
        <p:txBody>
          <a:bodyPr tIns="0" anchor="t">
            <a:noAutofit/>
          </a:bodyPr>
          <a:lstStyle>
            <a:lvl1pPr>
              <a:defRPr sz="1167">
                <a:solidFill>
                  <a:srgbClr val="0F62FE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86500" y="1714501"/>
            <a:ext cx="2819400" cy="43815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5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1"/>
            <a:ext cx="2819400" cy="43815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0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334500" y="1714501"/>
            <a:ext cx="2667000" cy="43815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5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096001"/>
            <a:ext cx="2514602" cy="403860"/>
          </a:xfrm>
        </p:spPr>
        <p:txBody>
          <a:bodyPr tIns="0" anchor="b"/>
          <a:lstStyle>
            <a:lvl1pPr>
              <a:defRPr sz="667" b="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751"/>
            </a:lvl2pPr>
            <a:lvl3pPr>
              <a:defRPr sz="751"/>
            </a:lvl3pPr>
            <a:lvl4pPr>
              <a:defRPr sz="751"/>
            </a:lvl4pPr>
            <a:lvl5pPr>
              <a:defRPr sz="751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E3F228-55F1-374A-AC26-CEF5CA46C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553200"/>
            <a:ext cx="471765" cy="190500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F37BFFE-91A3-7B4D-B5B4-7DCEC3D1F2C4}"/>
              </a:ext>
            </a:extLst>
          </p:cNvPr>
          <p:cNvSpPr txBox="1">
            <a:spLocks/>
          </p:cNvSpPr>
          <p:nvPr userDrawn="1"/>
        </p:nvSpPr>
        <p:spPr>
          <a:xfrm>
            <a:off x="3238500" y="6622961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© 2022 IBM Corporation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7935150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-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14500"/>
            <a:ext cx="2476500" cy="3048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500"/>
              </a:spcBef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1" y="152400"/>
            <a:ext cx="2476500" cy="685800"/>
          </a:xfrm>
        </p:spPr>
        <p:txBody>
          <a:bodyPr tIns="0" anchor="t">
            <a:noAutofit/>
          </a:bodyPr>
          <a:lstStyle>
            <a:lvl1pPr>
              <a:defRPr sz="1167">
                <a:solidFill>
                  <a:srgbClr val="0F62FE"/>
                </a:solidFill>
              </a:defRPr>
            </a:lvl1pPr>
            <a:lvl2pPr>
              <a:defRPr sz="1333">
                <a:solidFill>
                  <a:schemeClr val="accent1"/>
                </a:solidFill>
              </a:defRPr>
            </a:lvl2pPr>
            <a:lvl3pPr>
              <a:defRPr sz="1333">
                <a:solidFill>
                  <a:schemeClr val="accent1"/>
                </a:solidFill>
              </a:defRPr>
            </a:lvl3pPr>
            <a:lvl4pPr>
              <a:defRPr sz="1333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86500" y="1714501"/>
            <a:ext cx="2819400" cy="43815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5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1"/>
            <a:ext cx="2819400" cy="43815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0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334500" y="1714501"/>
            <a:ext cx="2667000" cy="43815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5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096001"/>
            <a:ext cx="2514602" cy="403860"/>
          </a:xfrm>
        </p:spPr>
        <p:txBody>
          <a:bodyPr tIns="0" anchor="b"/>
          <a:lstStyle>
            <a:lvl1pPr>
              <a:defRPr sz="667" b="0">
                <a:solidFill>
                  <a:schemeClr val="tx1">
                    <a:alpha val="60000"/>
                  </a:schemeClr>
                </a:solidFill>
              </a:defRPr>
            </a:lvl1pPr>
            <a:lvl2pPr>
              <a:defRPr sz="751"/>
            </a:lvl2pPr>
            <a:lvl3pPr>
              <a:defRPr sz="751"/>
            </a:lvl3pPr>
            <a:lvl4pPr>
              <a:defRPr sz="751"/>
            </a:lvl4pPr>
            <a:lvl5pPr>
              <a:defRPr sz="751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AE3F228-55F1-374A-AC26-CEF5CA46C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553200"/>
            <a:ext cx="471765" cy="190500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3F37BFFE-91A3-7B4D-B5B4-7DCEC3D1F2C4}"/>
              </a:ext>
            </a:extLst>
          </p:cNvPr>
          <p:cNvSpPr txBox="1">
            <a:spLocks/>
          </p:cNvSpPr>
          <p:nvPr userDrawn="1"/>
        </p:nvSpPr>
        <p:spPr>
          <a:xfrm>
            <a:off x="3238500" y="6622961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© 2022 IBM Corporation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026755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-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571499"/>
            <a:ext cx="5486400" cy="5524500"/>
          </a:xfrm>
        </p:spPr>
        <p:txBody>
          <a:bodyPr>
            <a:noAutofit/>
          </a:bodyPr>
          <a:lstStyle>
            <a:lvl1pPr>
              <a:defRPr b="0" i="0">
                <a:solidFill>
                  <a:schemeClr val="tx1"/>
                </a:solidFill>
                <a:latin typeface="+mj-lt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lIns="228600" tIns="457200" rIns="228600" bIns="228600"/>
          <a:lstStyle>
            <a:lvl1pPr>
              <a:lnSpc>
                <a:spcPct val="110000"/>
              </a:lnSpc>
              <a:spcBef>
                <a:spcPts val="1500"/>
              </a:spcBef>
              <a:defRPr sz="15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7"/>
          </p:nvPr>
        </p:nvSpPr>
        <p:spPr>
          <a:xfrm>
            <a:off x="6096000" y="1622"/>
            <a:ext cx="6096000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28600" tIns="457200" rIns="228600" bIns="228600"/>
          <a:lstStyle>
            <a:lvl1pPr>
              <a:lnSpc>
                <a:spcPct val="110000"/>
              </a:lnSpc>
              <a:spcBef>
                <a:spcPts val="1500"/>
              </a:spcBef>
              <a:defRPr sz="15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486400" cy="381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tabLst/>
              <a:defRPr sz="667" b="0" i="0">
                <a:solidFill>
                  <a:schemeClr val="tx1">
                    <a:alpha val="70000"/>
                  </a:schemeClr>
                </a:solidFill>
                <a:latin typeface="IBM Plex Sans" charset="0"/>
                <a:ea typeface="IBM Plex Sans" charset="0"/>
                <a:cs typeface="IBM Plex Sans" charset="0"/>
              </a:defRPr>
            </a:lvl1pPr>
            <a:lvl2pPr>
              <a:defRPr sz="751"/>
            </a:lvl2pPr>
            <a:lvl3pPr>
              <a:defRPr sz="751"/>
            </a:lvl3pPr>
            <a:lvl4pPr>
              <a:defRPr sz="751"/>
            </a:lvl4pPr>
            <a:lvl5pPr>
              <a:defRPr sz="751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</p:spTree>
    <p:extLst>
      <p:ext uri="{BB962C8B-B14F-4D97-AF65-F5344CB8AC3E}">
        <p14:creationId xmlns:p14="http://schemas.microsoft.com/office/powerpoint/2010/main" val="83682879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1"/>
            <a:ext cx="5486400" cy="140461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5486400" cy="2667000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lnSpc>
                <a:spcPct val="110000"/>
              </a:lnSpc>
              <a:defRPr sz="15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defRPr sz="15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15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 sz="150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9020" y="6515113"/>
            <a:ext cx="471765" cy="190502"/>
          </a:xfrm>
          <a:prstGeom prst="rect">
            <a:avLst/>
          </a:prstGeom>
        </p:spPr>
      </p:pic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A7E9543-BFF8-2C46-992A-3D54CB0132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0" y="6096001"/>
            <a:ext cx="5486399" cy="403860"/>
          </a:xfrm>
        </p:spPr>
        <p:txBody>
          <a:bodyPr anchor="b"/>
          <a:lstStyle>
            <a:lvl1pPr>
              <a:spcBef>
                <a:spcPts val="0"/>
              </a:spcBef>
              <a:defRPr sz="667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885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(5)_Title and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00" y="0"/>
            <a:ext cx="9144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714498"/>
            <a:ext cx="2476500" cy="457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500"/>
              </a:spcBef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86500" y="1714501"/>
            <a:ext cx="2667000" cy="45720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0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3238500" y="1714501"/>
            <a:ext cx="2667000" cy="45720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0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9334500" y="1714501"/>
            <a:ext cx="2476500" cy="4572000"/>
          </a:xfrm>
        </p:spPr>
        <p:txBody>
          <a:bodyPr tIns="0">
            <a:no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 marL="152394" indent="-152394">
              <a:lnSpc>
                <a:spcPct val="110000"/>
              </a:lnSpc>
              <a:spcBef>
                <a:spcPts val="1000"/>
              </a:spcBef>
              <a:defRPr sz="1500">
                <a:solidFill>
                  <a:schemeClr val="tx1"/>
                </a:solidFill>
              </a:defRPr>
            </a:lvl2pPr>
            <a:lvl3pPr marL="304788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3pPr>
            <a:lvl4pPr marL="457182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4pPr>
            <a:lvl5pPr marL="609576" indent="-152394">
              <a:lnSpc>
                <a:spcPct val="110000"/>
              </a:lnSpc>
              <a:spcBef>
                <a:spcPts val="0"/>
              </a:spcBef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E03DF42-7E41-A54A-84B0-C95813E2CC0F}"/>
              </a:ext>
            </a:extLst>
          </p:cNvPr>
          <p:cNvSpPr txBox="1">
            <a:spLocks/>
          </p:cNvSpPr>
          <p:nvPr userDrawn="1"/>
        </p:nvSpPr>
        <p:spPr>
          <a:xfrm>
            <a:off x="3238500" y="6622961"/>
            <a:ext cx="1903680" cy="18254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500" kern="1200">
                <a:solidFill>
                  <a:schemeClr val="bg2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b="0" i="0" dirty="0">
                <a:solidFill>
                  <a:schemeClr val="tx1"/>
                </a:solidFill>
                <a:latin typeface="+mn-lt"/>
                <a:ea typeface="IBM Plex Sans" charset="0"/>
                <a:cs typeface="IBM Plex Sans" charset="0"/>
              </a:rPr>
              <a:t>© 2022 IBM Corporation              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C13ABAB6-1960-7F42-9DF0-3CD4A60666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1001" y="6096000"/>
            <a:ext cx="2476500" cy="403861"/>
          </a:xfrm>
        </p:spPr>
        <p:txBody>
          <a:bodyPr anchor="b"/>
          <a:lstStyle>
            <a:lvl1pPr>
              <a:spcBef>
                <a:spcPts val="0"/>
              </a:spcBef>
              <a:defRPr sz="667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F55203BC-0806-9945-8278-AE465F353D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1000" y="190500"/>
            <a:ext cx="2476500" cy="4038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67"/>
              </a:spcAft>
              <a:buNone/>
              <a:defRPr sz="833" b="0" i="0">
                <a:solidFill>
                  <a:srgbClr val="001141"/>
                </a:solidFill>
                <a:latin typeface="IBM Plex Sans Medium" panose="020B0503050203000203" pitchFamily="34" charset="0"/>
              </a:defRPr>
            </a:lvl1pPr>
            <a:lvl2pPr>
              <a:defRPr sz="667" b="0" i="0">
                <a:latin typeface="IBM Plex Sans Medium" panose="020B0503050203000203" pitchFamily="34" charset="0"/>
              </a:defRPr>
            </a:lvl2pPr>
            <a:lvl3pPr>
              <a:defRPr sz="667" b="0" i="0">
                <a:latin typeface="IBM Plex Sans Medium" panose="020B0503050203000203" pitchFamily="34" charset="0"/>
              </a:defRPr>
            </a:lvl3pPr>
            <a:lvl4pPr>
              <a:defRPr sz="667" b="0" i="0">
                <a:latin typeface="IBM Plex Sans Medium" panose="020B0503050203000203" pitchFamily="34" charset="0"/>
              </a:defRPr>
            </a:lvl4pPr>
            <a:lvl5pPr>
              <a:defRPr sz="667" b="0" i="0">
                <a:latin typeface="IBM Plex Sans Medium" panose="020B0503050203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7B4578-5E3D-4E42-B60E-3073CC174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81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25" b="0" i="0" dirty="0">
              <a:latin typeface="Arial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14501"/>
            <a:ext cx="5486400" cy="952500"/>
          </a:xfrm>
        </p:spPr>
        <p:txBody>
          <a:bodyPr>
            <a:noAutofit/>
          </a:bodyPr>
          <a:lstStyle>
            <a:lvl1pPr>
              <a:defRPr sz="2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5486400" cy="2667000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86500" y="1714501"/>
            <a:ext cx="5486400" cy="4381500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6118860"/>
            <a:ext cx="5562600" cy="381000"/>
          </a:xfrm>
          <a:prstGeom prst="rect">
            <a:avLst/>
          </a:prstGeom>
        </p:spPr>
        <p:txBody>
          <a:bodyPr tIns="0" anchor="b"/>
          <a:lstStyle>
            <a:lvl1pPr>
              <a:defRPr sz="667" b="0">
                <a:solidFill>
                  <a:schemeClr val="tx1">
                    <a:alpha val="70000"/>
                  </a:schemeClr>
                </a:solidFill>
              </a:defRPr>
            </a:lvl1pPr>
            <a:lvl2pPr>
              <a:defRPr sz="751"/>
            </a:lvl2pPr>
            <a:lvl3pPr>
              <a:defRPr sz="751"/>
            </a:lvl3pPr>
            <a:lvl4pPr>
              <a:defRPr sz="751"/>
            </a:lvl4pPr>
            <a:lvl5pPr>
              <a:defRPr sz="751"/>
            </a:lvl5pPr>
          </a:lstStyle>
          <a:p>
            <a:pPr lvl="0"/>
            <a:r>
              <a:rPr lang="en-US" dirty="0"/>
              <a:t>Source: Edit source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CB2F8C39-CCA2-E246-8068-B7DB5A6908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000" y="190500"/>
            <a:ext cx="5524500" cy="1905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67"/>
              </a:spcAft>
              <a:buNone/>
              <a:defRPr sz="833" b="0" i="0">
                <a:solidFill>
                  <a:srgbClr val="001141"/>
                </a:solidFill>
                <a:latin typeface="IBM Plex Sans Medium" panose="020B0503050203000203" pitchFamily="34" charset="0"/>
              </a:defRPr>
            </a:lvl1pPr>
            <a:lvl2pPr>
              <a:defRPr sz="667" b="0" i="0">
                <a:latin typeface="IBM Plex Sans Medium" panose="020B0503050203000203" pitchFamily="34" charset="0"/>
              </a:defRPr>
            </a:lvl2pPr>
            <a:lvl3pPr>
              <a:defRPr sz="667" b="0" i="0">
                <a:latin typeface="IBM Plex Sans Medium" panose="020B0503050203000203" pitchFamily="34" charset="0"/>
              </a:defRPr>
            </a:lvl3pPr>
            <a:lvl4pPr>
              <a:defRPr sz="667" b="0" i="0">
                <a:latin typeface="IBM Plex Sans Medium" panose="020B0503050203000203" pitchFamily="34" charset="0"/>
              </a:defRPr>
            </a:lvl4pPr>
            <a:lvl5pPr>
              <a:defRPr sz="667" b="0" i="0">
                <a:latin typeface="IBM Plex Sans Medium" panose="020B0503050203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14620-AAA2-BF47-9655-D94735F4D3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429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56738"/>
            <a:ext cx="695452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36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636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1"/>
            <a:r>
              <a:rPr lang="en-US" dirty="0"/>
              <a:t>Fourth level</a:t>
            </a:r>
          </a:p>
          <a:p>
            <a:pPr lvl="1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08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346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198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04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74464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140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</a:t>
            </a:r>
            <a:r>
              <a:rPr lang="en-US" dirty="0"/>
              <a:t>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994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33524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840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8750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3354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68" y="610"/>
            <a:ext cx="12178064" cy="685678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AF27D010-9F2C-E24B-9425-1712E9009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39313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8898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9429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8177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162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853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solidFill>
            <a:srgbClr val="0530AD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solidFill>
            <a:srgbClr val="061F80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solidFill>
            <a:schemeClr val="tx1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solidFill>
            <a:srgbClr val="0530AD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58783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solidFill>
            <a:srgbClr val="054ADA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solidFill>
            <a:schemeClr val="accent2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solidFill>
            <a:srgbClr val="6EA6FF"/>
          </a:solidFill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6116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967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333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333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8210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solidFill>
            <a:schemeClr val="accent2"/>
          </a:solidFill>
        </p:spPr>
        <p:txBody>
          <a:bodyPr lIns="219456" tIns="201168" rIns="228600" bIns="2286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solidFill>
            <a:srgbClr val="054ADA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solidFill>
            <a:srgbClr val="0530AD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solidFill>
            <a:srgbClr val="061F80"/>
          </a:solidFill>
        </p:spPr>
        <p:txBody>
          <a:bodyPr lIns="219456" tIns="201168" rIns="228600" bIns="228600"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5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9445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3368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402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911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3276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5536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1902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80822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3"/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8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8400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imo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3B9ECBD-C083-C941-8798-8C7A1C0539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0026" y="2131060"/>
            <a:ext cx="5523315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8443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descr="IBM 8-bar logo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928" y="3083847"/>
            <a:ext cx="1730144" cy="690309"/>
          </a:xfrm>
          <a:prstGeom prst="rect">
            <a:avLst/>
          </a:prstGeom>
        </p:spPr>
      </p:pic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TRIRIGA / © 2021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80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813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Think 2018 / January 16, 2018 / © 2018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" y="-1"/>
            <a:ext cx="12191999" cy="1720852"/>
          </a:xfrm>
          <a:solidFill>
            <a:schemeClr val="tx1"/>
          </a:solidFill>
        </p:spPr>
        <p:txBody>
          <a:bodyPr lIns="228600" tIns="201168" rIns="228600" bIns="22860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8522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</p:spPr>
        <p:txBody>
          <a:bodyPr rtlCol="0">
            <a:no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8226"/>
            <a:ext cx="5486400" cy="587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5492F34-CCD8-3348-90CD-B8F97EFB7A0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BF35-FFEB-8F44-8FC6-8B5F6864D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FE9F7821-91F5-B140-8E09-6EE7E857545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04800" y="6436784"/>
            <a:ext cx="8534400" cy="184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Watson Works Enablement / © 2020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701014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584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03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747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558B-7F9E-D94C-91DC-907B299967CF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EAF49-221E-8B43-8D20-D58F4F885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39245" y="313269"/>
            <a:ext cx="0" cy="282254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4D63C-09D4-6A49-B605-D1076B0110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89817" y="3426884"/>
            <a:ext cx="54864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604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1"/>
          </a:xfrm>
          <a:noFill/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703589-7433-EC4D-BE5D-6575D7E7166A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C1B72-1958-D34C-A6E7-456FA9B0FC9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1" y="3422651"/>
            <a:ext cx="54864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6980A7-369F-8B4C-8947-FB084B5C4D9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89817" y="3422651"/>
            <a:ext cx="54864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AABD-2874-C04C-A3C5-21D11C371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41024" y="313269"/>
            <a:ext cx="0" cy="282254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02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5951"/>
          </a:xfrm>
          <a:noFill/>
        </p:spPr>
        <p:txBody>
          <a:bodyPr lIns="182880" tIns="164592" rIns="228600" bIns="228600"/>
          <a:lstStyle>
            <a:lvl1pPr>
              <a:defRPr sz="6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noFill/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noFill/>
          <a:ln>
            <a:noFill/>
          </a:ln>
        </p:spPr>
        <p:txBody>
          <a:bodyPr lIns="219456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20A1C-9D4D-2642-8A60-4D7502759E0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3048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D6F0D-CE7A-AD49-AE36-D798DDFEB592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096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FA535-4023-394A-90AB-A2087397CBB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44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B495F-72F9-774E-A3C3-3B24D9E37D7D}"/>
              </a:ext>
            </a:extLst>
          </p:cNvPr>
          <p:cNvCxnSpPr/>
          <p:nvPr userDrawn="1"/>
        </p:nvCxnSpPr>
        <p:spPr bwMode="auto">
          <a:xfrm>
            <a:off x="304800" y="3429000"/>
            <a:ext cx="115824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6694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2"/>
          </a:solidFill>
        </p:spPr>
        <p:txBody>
          <a:bodyPr lIns="210312" tIns="201168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5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68" y="609"/>
            <a:ext cx="12178064" cy="685677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17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2"/>
          </a:solidFill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278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noFill/>
        </p:spPr>
        <p:txBody>
          <a:bodyPr lIns="219456" tIns="201168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2E18FC-E432-1E42-B894-602F7E42F9FA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5E39C-0AE8-5A49-B52F-35BB80D2B041}"/>
              </a:ext>
            </a:extLst>
          </p:cNvPr>
          <p:cNvCxnSpPr/>
          <p:nvPr userDrawn="1"/>
        </p:nvCxnSpPr>
        <p:spPr bwMode="auto">
          <a:xfrm flipV="1">
            <a:off x="3045025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AC78C-6E13-604B-BABB-F3F41F933F3B}"/>
              </a:ext>
            </a:extLst>
          </p:cNvPr>
          <p:cNvCxnSpPr/>
          <p:nvPr userDrawn="1"/>
        </p:nvCxnSpPr>
        <p:spPr bwMode="auto">
          <a:xfrm flipV="1">
            <a:off x="9141025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4033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2"/>
            <a:ext cx="8534400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60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34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79501"/>
            <a:ext cx="2450592" cy="4336288"/>
          </a:xfrm>
        </p:spPr>
        <p:txBody>
          <a:bodyPr/>
          <a:lstStyle>
            <a:lvl1pPr>
              <a:spcBef>
                <a:spcPts val="400"/>
              </a:spcBef>
              <a:defRPr sz="1867">
                <a:solidFill>
                  <a:schemeClr val="tx1"/>
                </a:solidFill>
              </a:defRPr>
            </a:lvl1pPr>
            <a:lvl2pPr>
              <a:spcBef>
                <a:spcPts val="1467"/>
              </a:spcBef>
              <a:defRPr sz="1867">
                <a:solidFill>
                  <a:schemeClr val="tx1"/>
                </a:solidFill>
              </a:defRPr>
            </a:lvl2pPr>
            <a:lvl3pPr>
              <a:spcBef>
                <a:spcPts val="1467"/>
              </a:spcBef>
              <a:defRPr sz="1867">
                <a:solidFill>
                  <a:schemeClr val="tx1"/>
                </a:solidFill>
              </a:defRPr>
            </a:lvl3pPr>
            <a:lvl4pPr>
              <a:spcBef>
                <a:spcPts val="1467"/>
              </a:spcBef>
              <a:defRPr sz="1867">
                <a:solidFill>
                  <a:schemeClr val="tx1"/>
                </a:solidFill>
              </a:defRPr>
            </a:lvl4pPr>
            <a:lvl5pPr>
              <a:spcBef>
                <a:spcPts val="1467"/>
              </a:spcBef>
              <a:defRPr sz="18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1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83512"/>
            <a:ext cx="2450592" cy="4336288"/>
          </a:xfrm>
        </p:spPr>
        <p:txBody>
          <a:bodyPr/>
          <a:lstStyle>
            <a:lvl1pPr>
              <a:spcBef>
                <a:spcPts val="400"/>
              </a:spcBef>
              <a:defRPr sz="1333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333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333"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 sz="1333"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 sz="1333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76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4"/>
            <a:ext cx="2450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4"/>
            <a:ext cx="8546501" cy="5726176"/>
          </a:xfrm>
        </p:spPr>
        <p:txBody>
          <a:bodyPr lIns="0" tIns="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54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04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331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3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268813" indent="0">
              <a:buNone/>
              <a:defRPr/>
            </a:lvl3pPr>
            <a:lvl4pPr marL="579960" indent="0">
              <a:buNone/>
              <a:defRPr/>
            </a:lvl4pPr>
            <a:lvl5pPr marL="84242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800">
                <a:solidFill>
                  <a:schemeClr val="tx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35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70" y="609"/>
            <a:ext cx="12178061" cy="685677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72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6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30930" y="3083847"/>
            <a:ext cx="1730141" cy="6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16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8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30931" y="3083847"/>
            <a:ext cx="1730139" cy="6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43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30930" y="3083846"/>
            <a:ext cx="1730141" cy="6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58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B0CD42-B3A9-EF41-B9F3-6F1EBD05C2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381" y="0"/>
            <a:ext cx="12204760" cy="685799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AF27D010-9F2C-E24B-9425-1712E90099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79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527101-E5F5-9C4C-B5D7-F9144F73F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381" y="0"/>
            <a:ext cx="12204761" cy="685799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F7EA8AAE-0BDE-7D4C-B52A-496FD9C298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725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2A9D0-51E2-9A4B-A0AD-348382A55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381" y="0"/>
            <a:ext cx="12204761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2F8C8987-724F-6B47-A6B9-8E11DF00B8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CD6A3F-369F-E749-9175-D96C50A328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82" y="0"/>
            <a:ext cx="12204763" cy="685800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714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C734A6-5A60-8749-80DD-9C9325B3B0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381" y="0"/>
            <a:ext cx="12204760" cy="685799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2022 / © 2022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65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86274B0-227E-9645-8937-D4CEE6B75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381" y="0"/>
            <a:ext cx="12204760" cy="685799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9FC9FB8B-2D23-D949-963B-B1200DEDE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70" y="610"/>
            <a:ext cx="12178061" cy="6856777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7B48B5CA-5BC1-8844-81E1-24543A8F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407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1C8016-9701-0D47-B79F-D469A1F8A4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381" y="0"/>
            <a:ext cx="12204760" cy="685799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4C6F24E-1E96-144E-A44F-8124FE9D9B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8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EDA20-471F-F040-AD49-63DC10722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6381" y="0"/>
            <a:ext cx="12204760" cy="6857999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BE20C7ED-E83C-DE49-B49C-6FE6E39CB3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02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48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68551" indent="0">
              <a:buNone/>
              <a:defRPr/>
            </a:lvl3pPr>
            <a:lvl4pPr marL="579395" indent="0">
              <a:buNone/>
              <a:defRPr/>
            </a:lvl4pPr>
            <a:lvl5pPr marL="8416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chemeClr val="accent2"/>
                </a:solidFill>
              </a:defRPr>
            </a:lvl2pPr>
            <a:lvl3pPr marL="268551" indent="0">
              <a:buNone/>
              <a:defRPr/>
            </a:lvl3pPr>
            <a:lvl4pPr marL="579395" indent="0">
              <a:buNone/>
              <a:defRPr/>
            </a:lvl4pPr>
            <a:lvl5pPr marL="8416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72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7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1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787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="0" i="0" baseline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6064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787" b="0" i="0">
                <a:solidFill>
                  <a:schemeClr val="accent2"/>
                </a:solidFill>
                <a:latin typeface="IBM Plex Sans Light" panose="020B04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0042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5"/>
            <a:ext cx="7416713" cy="572617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17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272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10" y="1658113"/>
            <a:ext cx="5498501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9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596131-38DE-3A44-BE82-CDD2A17098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7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Group Name / DOC ID / Month XX, 2022 / © 2022 IBM Corporation</a:t>
            </a:r>
          </a:p>
        </p:txBody>
      </p:sp>
      <p:pic>
        <p:nvPicPr>
          <p:cNvPr id="6" name="Picture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924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197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3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5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647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037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2450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5"/>
            <a:ext cx="2450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92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5"/>
            <a:ext cx="5522885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lack rectangle">
            <a:extLst>
              <a:ext uri="{FF2B5EF4-FFF2-40B4-BE49-F238E27FC236}">
                <a16:creationId xmlns:a16="http://schemas.microsoft.com/office/drawing/2014/main" id="{612CE115-19C6-174D-97D1-85AD78D8B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598" b="0" i="0" dirty="0">
              <a:solidFill>
                <a:schemeClr val="tx1"/>
              </a:solidFill>
              <a:latin typeface="IBM Plex Sans Light" panose="020B0503050203000203" pitchFamily="34" charset="0"/>
              <a:cs typeface="IBM Plex Sans Light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5"/>
            <a:ext cx="5498592" cy="5726176"/>
          </a:xfrm>
        </p:spPr>
        <p:txBody>
          <a:bodyPr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IBM </a:t>
            </a:r>
            <a:r>
              <a:rPr lang="en-US" dirty="0" err="1"/>
              <a:t>Makreting</a:t>
            </a:r>
            <a:r>
              <a:rPr lang="en-US" dirty="0"/>
              <a:t>  / DOC ID / April 2022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79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10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alf-blank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633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359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5498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 b="0" i="0">
                <a:solidFill>
                  <a:schemeClr val="tx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9AF558B-7F9E-D94C-91DC-907B299967CF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3EAF49-221E-8B43-8D20-D58F4F885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39245" y="313269"/>
            <a:ext cx="0" cy="282254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54D63C-09D4-6A49-B605-D1076B01100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89817" y="3426884"/>
            <a:ext cx="54864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784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-1"/>
            <a:ext cx="6096000" cy="3429002"/>
          </a:xfrm>
          <a:noFill/>
        </p:spPr>
        <p:txBody>
          <a:bodyPr lIns="420624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sz="quarter" idx="17"/>
          </p:nvPr>
        </p:nvSpPr>
        <p:spPr>
          <a:xfrm>
            <a:off x="6096000" y="0"/>
            <a:ext cx="3048000" cy="3429000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8"/>
          </p:nvPr>
        </p:nvSpPr>
        <p:spPr>
          <a:xfrm>
            <a:off x="9144000" y="0"/>
            <a:ext cx="3048000" cy="3429000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6096000" cy="3431116"/>
          </a:xfrm>
          <a:noFill/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9"/>
          </p:nvPr>
        </p:nvSpPr>
        <p:spPr>
          <a:xfrm>
            <a:off x="6096000" y="3426885"/>
            <a:ext cx="6096000" cy="3431116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703589-7433-EC4D-BE5D-6575D7E7166A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18C1B72-1958-D34C-A6E7-456FA9B0FC99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04801" y="3422651"/>
            <a:ext cx="54864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6980A7-369F-8B4C-8947-FB084B5C4D9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89817" y="3422651"/>
            <a:ext cx="5486401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55AABD-2874-C04C-A3C5-21D11C37116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41024" y="313269"/>
            <a:ext cx="0" cy="2822545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90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6EA217-D975-DE4B-A991-B3A7FEFBA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916" y="5080"/>
            <a:ext cx="12171208" cy="6852920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9FC9FB8B-2D23-D949-963B-B1200DEDE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5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3425950"/>
          </a:xfrm>
          <a:noFill/>
        </p:spPr>
        <p:txBody>
          <a:bodyPr lIns="338328" tIns="301752" rIns="228600" bIns="228600"/>
          <a:lstStyle>
            <a:lvl1pPr>
              <a:defRPr sz="6394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1"/>
          <p:cNvSpPr>
            <a:spLocks noGrp="1"/>
          </p:cNvSpPr>
          <p:nvPr>
            <p:ph sz="quarter" idx="20"/>
          </p:nvPr>
        </p:nvSpPr>
        <p:spPr>
          <a:xfrm>
            <a:off x="0" y="3426885"/>
            <a:ext cx="3048000" cy="3431116"/>
          </a:xfrm>
          <a:noFill/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9"/>
          </p:nvPr>
        </p:nvSpPr>
        <p:spPr>
          <a:xfrm>
            <a:off x="3048001" y="3426885"/>
            <a:ext cx="3048000" cy="3431116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7"/>
          </p:nvPr>
        </p:nvSpPr>
        <p:spPr>
          <a:xfrm>
            <a:off x="6096000" y="3426883"/>
            <a:ext cx="3048000" cy="3431117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8"/>
          </p:nvPr>
        </p:nvSpPr>
        <p:spPr>
          <a:xfrm>
            <a:off x="9144000" y="3426883"/>
            <a:ext cx="3048000" cy="3431117"/>
          </a:xfrm>
          <a:noFill/>
          <a:ln>
            <a:noFill/>
          </a:ln>
        </p:spPr>
        <p:txBody>
          <a:bodyPr lIns="438912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320A1C-9D4D-2642-8A60-4D7502759E0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3048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1D6F0D-CE7A-AD49-AE36-D798DDFEB592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096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4FA535-4023-394A-90AB-A2087397CBB3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9144000" y="3722189"/>
            <a:ext cx="0" cy="2272212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EB495F-72F9-774E-A3C3-3B24D9E37D7D}"/>
              </a:ext>
            </a:extLst>
          </p:cNvPr>
          <p:cNvCxnSpPr/>
          <p:nvPr userDrawn="1"/>
        </p:nvCxnSpPr>
        <p:spPr bwMode="auto">
          <a:xfrm>
            <a:off x="304800" y="3429000"/>
            <a:ext cx="11582400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1750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1800"/>
          </a:xfrm>
          <a:solidFill>
            <a:schemeClr val="tx2"/>
          </a:solidFill>
        </p:spPr>
        <p:txBody>
          <a:bodyPr lIns="420624" tIns="402336" rIns="228600" bIns="2286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/>
          <p:cNvSpPr>
            <a:spLocks noGrp="1"/>
          </p:cNvSpPr>
          <p:nvPr>
            <p:ph type="pic" sz="quarter" idx="12"/>
          </p:nvPr>
        </p:nvSpPr>
        <p:spPr>
          <a:xfrm>
            <a:off x="0" y="1701800"/>
            <a:ext cx="12192000" cy="51562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45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gray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64096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-3" y="3429000"/>
            <a:ext cx="3048004" cy="3429000"/>
          </a:xfrm>
          <a:solidFill>
            <a:schemeClr val="tx2"/>
          </a:solidFill>
        </p:spPr>
        <p:txBody>
          <a:bodyPr lIns="438912" tIns="402336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 sz="1332"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 sz="1332"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 sz="1332"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 sz="133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976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sz="quarter" idx="12"/>
          </p:nvPr>
        </p:nvSpPr>
        <p:spPr>
          <a:xfrm>
            <a:off x="0" y="0"/>
            <a:ext cx="3048000" cy="6864096"/>
          </a:xfrm>
          <a:noFill/>
        </p:spPr>
        <p:txBody>
          <a:bodyPr lIns="438912" tIns="402336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3"/>
          </p:nvPr>
        </p:nvSpPr>
        <p:spPr>
          <a:xfrm>
            <a:off x="3048000" y="0"/>
            <a:ext cx="3048000" cy="6864096"/>
          </a:xfrm>
          <a:noFill/>
        </p:spPr>
        <p:txBody>
          <a:bodyPr lIns="438912" tIns="402336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6096000" y="0"/>
            <a:ext cx="3048000" cy="6864096"/>
          </a:xfrm>
          <a:noFill/>
        </p:spPr>
        <p:txBody>
          <a:bodyPr lIns="438912" tIns="402336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4"/>
          <p:cNvSpPr>
            <a:spLocks noGrp="1"/>
          </p:cNvSpPr>
          <p:nvPr>
            <p:ph sz="quarter" idx="15"/>
          </p:nvPr>
        </p:nvSpPr>
        <p:spPr>
          <a:xfrm>
            <a:off x="9144000" y="0"/>
            <a:ext cx="3048000" cy="6864096"/>
          </a:xfrm>
          <a:noFill/>
        </p:spPr>
        <p:txBody>
          <a:bodyPr lIns="438912" tIns="402336" rIns="228600" bIns="228600"/>
          <a:lstStyle>
            <a:lvl1pPr>
              <a:buClr>
                <a:srgbClr val="001141"/>
              </a:buClr>
              <a:defRPr>
                <a:solidFill>
                  <a:schemeClr val="tx1"/>
                </a:solidFill>
              </a:defRPr>
            </a:lvl1pPr>
            <a:lvl2pPr>
              <a:buClr>
                <a:srgbClr val="001141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1141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1141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114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2E18FC-E432-1E42-B894-602F7E42F9FA}"/>
              </a:ext>
            </a:extLst>
          </p:cNvPr>
          <p:cNvCxnSpPr/>
          <p:nvPr userDrawn="1"/>
        </p:nvCxnSpPr>
        <p:spPr bwMode="auto">
          <a:xfrm flipV="1">
            <a:off x="6096000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75E39C-0AE8-5A49-B52F-35BB80D2B041}"/>
              </a:ext>
            </a:extLst>
          </p:cNvPr>
          <p:cNvCxnSpPr/>
          <p:nvPr userDrawn="1"/>
        </p:nvCxnSpPr>
        <p:spPr bwMode="auto">
          <a:xfrm flipV="1">
            <a:off x="3045025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7AC78C-6E13-604B-BABB-F3F41F933F3B}"/>
              </a:ext>
            </a:extLst>
          </p:cNvPr>
          <p:cNvCxnSpPr/>
          <p:nvPr userDrawn="1"/>
        </p:nvCxnSpPr>
        <p:spPr bwMode="auto">
          <a:xfrm flipV="1">
            <a:off x="9141025" y="313267"/>
            <a:ext cx="0" cy="5681133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666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3352800" y="1658113"/>
            <a:ext cx="8534400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34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1/4), blank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24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1: title, text (two columns)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340608" y="1679501"/>
            <a:ext cx="2450592" cy="4336288"/>
          </a:xfrm>
        </p:spPr>
        <p:txBody>
          <a:bodyPr/>
          <a:lstStyle>
            <a:lvl1pPr>
              <a:spcBef>
                <a:spcPts val="400"/>
              </a:spcBef>
              <a:defRPr sz="1865">
                <a:solidFill>
                  <a:schemeClr val="tx1"/>
                </a:solidFill>
              </a:defRPr>
            </a:lvl1pPr>
            <a:lvl2pPr>
              <a:spcBef>
                <a:spcPts val="1465"/>
              </a:spcBef>
              <a:defRPr sz="1865">
                <a:solidFill>
                  <a:schemeClr val="tx1"/>
                </a:solidFill>
              </a:defRPr>
            </a:lvl2pPr>
            <a:lvl3pPr>
              <a:spcBef>
                <a:spcPts val="1465"/>
              </a:spcBef>
              <a:defRPr sz="1865">
                <a:solidFill>
                  <a:schemeClr val="tx1"/>
                </a:solidFill>
              </a:defRPr>
            </a:lvl3pPr>
            <a:lvl4pPr>
              <a:spcBef>
                <a:spcPts val="1465"/>
              </a:spcBef>
              <a:defRPr sz="1865">
                <a:solidFill>
                  <a:schemeClr val="tx1"/>
                </a:solidFill>
              </a:defRPr>
            </a:lvl4pPr>
            <a:lvl5pPr>
              <a:spcBef>
                <a:spcPts val="1465"/>
              </a:spcBef>
              <a:defRPr sz="1865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2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3"/>
            <a:ext cx="2450592" cy="43362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83512"/>
            <a:ext cx="2450592" cy="4336288"/>
          </a:xfrm>
        </p:spPr>
        <p:txBody>
          <a:bodyPr/>
          <a:lstStyle>
            <a:lvl1pPr>
              <a:spcBef>
                <a:spcPts val="400"/>
              </a:spcBef>
              <a:defRPr sz="1332"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 sz="1332"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 sz="1332"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 sz="1332"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 sz="133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64224" y="1621536"/>
            <a:ext cx="5522976" cy="4372864"/>
          </a:xfrm>
        </p:spPr>
        <p:txBody>
          <a:bodyPr/>
          <a:lstStyle>
            <a:lvl1pPr>
              <a:defRPr sz="3197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989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292608" y="268225"/>
            <a:ext cx="2450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"/>
          <p:cNvSpPr>
            <a:spLocks noGrp="1"/>
          </p:cNvSpPr>
          <p:nvPr>
            <p:ph type="tbl" sz="quarter" idx="13"/>
          </p:nvPr>
        </p:nvSpPr>
        <p:spPr>
          <a:xfrm>
            <a:off x="3340609" y="268225"/>
            <a:ext cx="8546501" cy="5726176"/>
          </a:xfrm>
        </p:spPr>
        <p:txBody>
          <a:bodyPr lIns="0" tIns="0" rIns="91440" b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662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91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70" y="610"/>
            <a:ext cx="12178060" cy="6856777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14C6F24E-1E96-144E-A44F-8124FE9D9B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404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5028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82496"/>
            <a:ext cx="5498592" cy="1746504"/>
          </a:xfrm>
        </p:spPr>
        <p:txBody>
          <a:bodyPr/>
          <a:lstStyle>
            <a:lvl1pPr>
              <a:spcBef>
                <a:spcPts val="0"/>
              </a:spcBef>
              <a:defRPr sz="1332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268551" indent="0">
              <a:buNone/>
              <a:defRPr/>
            </a:lvl3pPr>
            <a:lvl4pPr marL="579395" indent="0">
              <a:buNone/>
              <a:defRPr/>
            </a:lvl4pPr>
            <a:lvl5pPr marL="84160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C6F2CA-B8B6-BF4F-8900-E2319DA9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608" y="4279392"/>
            <a:ext cx="8546592" cy="1743456"/>
          </a:xfrm>
        </p:spPr>
        <p:txBody>
          <a:bodyPr anchor="b"/>
          <a:lstStyle>
            <a:lvl1pPr>
              <a:spcBef>
                <a:spcPts val="400"/>
              </a:spcBef>
              <a:defRPr sz="799">
                <a:solidFill>
                  <a:schemeClr val="tx1"/>
                </a:solidFill>
              </a:defRPr>
            </a:lvl1pPr>
            <a:lvl2pPr>
              <a:defRPr sz="799"/>
            </a:lvl2pPr>
            <a:lvl3pPr>
              <a:defRPr sz="799"/>
            </a:lvl3pPr>
            <a:lvl4pPr>
              <a:defRPr sz="799"/>
            </a:lvl4pPr>
            <a:lvl5pPr>
              <a:defRPr sz="79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44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6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30930" y="3083848"/>
            <a:ext cx="1730141" cy="6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991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ue8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30931" y="3083848"/>
            <a:ext cx="1730139" cy="69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358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bm sign-off (blac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230930" y="3083847"/>
            <a:ext cx="1730141" cy="6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290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22821" y="1718733"/>
            <a:ext cx="5468379" cy="42756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" descr="IBM 8-bar logo">
            <a:extLst>
              <a:ext uri="{FF2B5EF4-FFF2-40B4-BE49-F238E27FC236}">
                <a16:creationId xmlns:a16="http://schemas.microsoft.com/office/drawing/2014/main" id="{1DA8A925-477B-AF4D-A444-C35578291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1750" y="6257437"/>
            <a:ext cx="695452" cy="275721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81BE975-8FC4-534E-ADA6-0C45832AA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2503" y="-173750"/>
            <a:ext cx="4081111" cy="123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74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141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tabLst/>
              <a:defRPr/>
            </a:lvl3pPr>
            <a:lvl4pPr marL="0" indent="0">
              <a:spcBef>
                <a:spcPts val="0"/>
              </a:spcBef>
              <a:buNone/>
              <a:tabLst/>
              <a:defRPr/>
            </a:lvl4pPr>
            <a:lvl5pPr marL="0" indent="0">
              <a:spcBef>
                <a:spcPts val="0"/>
              </a:spcBef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818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945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, number, half-image (bleed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2608" y="292608"/>
            <a:ext cx="5510784" cy="1072896"/>
          </a:xfrm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182880" y="1511808"/>
            <a:ext cx="5608320" cy="4482592"/>
          </a:xfrm>
        </p:spPr>
        <p:txBody>
          <a:bodyPr/>
          <a:lstStyle>
            <a:lvl1pPr>
              <a:lnSpc>
                <a:spcPct val="90000"/>
              </a:lnSpc>
              <a:defRPr sz="12800" b="1" i="0">
                <a:latin typeface="IBM Plex Sans" panose="020B050305020300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0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,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294B2E-D14F-AA48-8098-37C074748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970" y="609"/>
            <a:ext cx="12178060" cy="6856776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pic>
        <p:nvPicPr>
          <p:cNvPr id="9" name="Picture">
            <a:extLst>
              <a:ext uri="{FF2B5EF4-FFF2-40B4-BE49-F238E27FC236}">
                <a16:creationId xmlns:a16="http://schemas.microsoft.com/office/drawing/2014/main" id="{BE20C7ED-E83C-DE49-B49C-6FE6E39CB3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191752" y="6273671"/>
            <a:ext cx="695449" cy="2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286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182882" y="121920"/>
            <a:ext cx="11704229" cy="5872480"/>
          </a:xfrm>
        </p:spPr>
        <p:txBody>
          <a:bodyPr/>
          <a:lstStyle>
            <a:lvl1pPr>
              <a:defRPr sz="12800" b="1" i="0"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18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7416713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75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177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10" y="1658112"/>
            <a:ext cx="5498501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00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columns, different text siz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"/>
          <p:cNvSpPr>
            <a:spLocks noGrp="1"/>
          </p:cNvSpPr>
          <p:nvPr>
            <p:ph sz="quarter" idx="13"/>
          </p:nvPr>
        </p:nvSpPr>
        <p:spPr>
          <a:xfrm>
            <a:off x="280416" y="1621536"/>
            <a:ext cx="5522976" cy="437286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97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92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340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388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436608" y="1658112"/>
            <a:ext cx="2450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389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10728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"/>
          <p:cNvSpPr>
            <a:spLocks noGrp="1"/>
          </p:cNvSpPr>
          <p:nvPr>
            <p:ph type="body" sz="quarter" idx="13"/>
          </p:nvPr>
        </p:nvSpPr>
        <p:spPr>
          <a:xfrm>
            <a:off x="292608" y="1658112"/>
            <a:ext cx="5498592" cy="4336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871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two narrow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436608" y="268224"/>
            <a:ext cx="2450592" cy="5726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234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(split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8" y="268224"/>
            <a:ext cx="5522885" cy="5726176"/>
          </a:xfr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ol gray 10 rectangle">
            <a:extLst>
              <a:ext uri="{FF2B5EF4-FFF2-40B4-BE49-F238E27FC236}">
                <a16:creationId xmlns:a16="http://schemas.microsoft.com/office/drawing/2014/main" id="{838ABCAC-D266-7244-9068-DAD3FE4E7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3F3F3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600" b="0" i="0" dirty="0">
              <a:solidFill>
                <a:srgbClr val="FFFFFF"/>
              </a:solidFill>
              <a:latin typeface="IBM Plex Sans" panose="020B0503050203000203" pitchFamily="34" charset="0"/>
              <a:cs typeface="Arial"/>
            </a:endParaRPr>
          </a:p>
        </p:txBody>
      </p:sp>
      <p:sp>
        <p:nvSpPr>
          <p:cNvPr id="6" name="Text Placeholder"/>
          <p:cNvSpPr>
            <a:spLocks noGrp="1"/>
          </p:cNvSpPr>
          <p:nvPr>
            <p:ph type="body" sz="quarter" idx="12"/>
          </p:nvPr>
        </p:nvSpPr>
        <p:spPr>
          <a:xfrm>
            <a:off x="6388608" y="268224"/>
            <a:ext cx="5498592" cy="5726176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677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 lIns="91440" tIns="91440" rIns="91440" bIns="91440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Footer Placeholder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IBM AI Applications / © 2022 IBM Corporation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8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9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42" Type="http://schemas.openxmlformats.org/officeDocument/2006/relationships/slideLayout" Target="../slideLayouts/slideLayout84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41" Type="http://schemas.openxmlformats.org/officeDocument/2006/relationships/slideLayout" Target="../slideLayouts/slideLayout83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slideLayout" Target="../slideLayouts/slideLayout79.xml"/><Relationship Id="rId40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openxmlformats.org/officeDocument/2006/relationships/slideLayout" Target="../slideLayouts/slideLayout8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36" Type="http://schemas.openxmlformats.org/officeDocument/2006/relationships/image" Target="../media/image20.emf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19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0" Type="http://schemas.openxmlformats.org/officeDocument/2006/relationships/slideLayout" Target="../slideLayouts/slideLayout136.xml"/><Relationship Id="rId29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26.xml"/><Relationship Id="rId19" Type="http://schemas.openxmlformats.org/officeDocument/2006/relationships/slideLayout" Target="../slideLayouts/slideLayout135.xml"/><Relationship Id="rId31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12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34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3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32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36" Type="http://schemas.openxmlformats.org/officeDocument/2006/relationships/image" Target="../media/image27.png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Relationship Id="rId35" Type="http://schemas.openxmlformats.org/officeDocument/2006/relationships/theme" Target="../theme/theme6.xml"/><Relationship Id="rId8" Type="http://schemas.openxmlformats.org/officeDocument/2006/relationships/slideLayout" Target="../slideLayouts/slideLayout160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26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34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5" Type="http://schemas.openxmlformats.org/officeDocument/2006/relationships/slideLayout" Target="../slideLayouts/slideLayout211.xml"/><Relationship Id="rId33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29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24" Type="http://schemas.openxmlformats.org/officeDocument/2006/relationships/slideLayout" Target="../slideLayouts/slideLayout210.xml"/><Relationship Id="rId32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23" Type="http://schemas.openxmlformats.org/officeDocument/2006/relationships/slideLayout" Target="../slideLayouts/slideLayout209.xml"/><Relationship Id="rId28" Type="http://schemas.openxmlformats.org/officeDocument/2006/relationships/slideLayout" Target="../slideLayouts/slideLayout214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31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slideLayout" Target="../slideLayouts/slideLayout208.xml"/><Relationship Id="rId27" Type="http://schemas.openxmlformats.org/officeDocument/2006/relationships/slideLayout" Target="../slideLayouts/slideLayout213.xml"/><Relationship Id="rId30" Type="http://schemas.openxmlformats.org/officeDocument/2006/relationships/slideLayout" Target="../slideLayouts/slideLayout216.xml"/><Relationship Id="rId35" Type="http://schemas.openxmlformats.org/officeDocument/2006/relationships/slideLayout" Target="../slideLayouts/slideLayout221.xml"/><Relationship Id="rId8" Type="http://schemas.openxmlformats.org/officeDocument/2006/relationships/slideLayout" Target="../slideLayouts/slideLayout1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400801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400801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BB8D8-C46D-7A4B-97AF-798F102BA8D4}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28219"/>
              <a:ext cx="91440" cy="4686681"/>
              <a:chOff x="-109730" y="228219"/>
              <a:chExt cx="91440" cy="4686681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745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821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1490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28219"/>
              <a:ext cx="91440" cy="4685665"/>
              <a:chOff x="-109730" y="221869"/>
              <a:chExt cx="91440" cy="4685665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110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186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75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954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  <p:sldLayoutId id="2147484487" r:id="rId13"/>
    <p:sldLayoutId id="2147484488" r:id="rId14"/>
    <p:sldLayoutId id="2147484489" r:id="rId15"/>
    <p:sldLayoutId id="2147484490" r:id="rId16"/>
    <p:sldLayoutId id="2147484491" r:id="rId17"/>
    <p:sldLayoutId id="2147484492" r:id="rId18"/>
    <p:sldLayoutId id="2147484493" r:id="rId19"/>
    <p:sldLayoutId id="2147484494" r:id="rId20"/>
    <p:sldLayoutId id="2147484495" r:id="rId21"/>
    <p:sldLayoutId id="2147484496" r:id="rId22"/>
    <p:sldLayoutId id="2147484497" r:id="rId23"/>
    <p:sldLayoutId id="2147484498" r:id="rId24"/>
    <p:sldLayoutId id="2147484499" r:id="rId25"/>
    <p:sldLayoutId id="2147484500" r:id="rId26"/>
    <p:sldLayoutId id="2147484501" r:id="rId27"/>
    <p:sldLayoutId id="2147484502" r:id="rId28"/>
    <p:sldLayoutId id="2147484503" r:id="rId29"/>
    <p:sldLayoutId id="2147484504" r:id="rId30"/>
    <p:sldLayoutId id="2147484505" r:id="rId31"/>
    <p:sldLayoutId id="2147484506" r:id="rId32"/>
    <p:sldLayoutId id="2147484507" r:id="rId33"/>
    <p:sldLayoutId id="2147484508" r:id="rId34"/>
    <p:sldLayoutId id="2147484509" r:id="rId35"/>
    <p:sldLayoutId id="2147484510" r:id="rId36"/>
    <p:sldLayoutId id="2147484511" r:id="rId37"/>
    <p:sldLayoutId id="2147484512" r:id="rId38"/>
    <p:sldLayoutId id="2147484513" r:id="rId39"/>
    <p:sldLayoutId id="2147484514" r:id="rId40"/>
    <p:sldLayoutId id="2147484515" r:id="rId41"/>
    <p:sldLayoutId id="2147484516" r:id="rId4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001141"/>
        </a:buClr>
        <a:buSzPct val="90000"/>
        <a:buFont typeface="IBM Plex Sans Light" pitchFamily="2" charset="2"/>
        <a:buNone/>
        <a:defRPr sz="1867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867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001141"/>
        </a:buClr>
        <a:buSzPct val="100000"/>
        <a:buFont typeface="IBM Plex Sans Light" panose="020B0604020202020204" pitchFamily="34" charset="0"/>
        <a:buChar char="•"/>
        <a:tabLst/>
        <a:defRPr sz="1867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867" b="0" i="0" baseline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001141"/>
        </a:buClr>
        <a:buFont typeface="IBM Plex Sans Light" charset="-120"/>
        <a:buChar char="»"/>
        <a:tabLst/>
        <a:defRPr sz="1867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94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5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5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400801"/>
            <a:ext cx="5486313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3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99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/>
              <a:t>Group Name / DOC ID / Month XX, 2022 / © 2022 IBM Corporation</a:t>
            </a:r>
            <a:endParaRPr lang="en-US" dirty="0"/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400801"/>
            <a:ext cx="2438309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99" b="0" i="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0BB8D8-C46D-7A4B-97AF-798F102BA8D4}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28219"/>
              <a:ext cx="91440" cy="4686681"/>
              <a:chOff x="-109730" y="228219"/>
              <a:chExt cx="91440" cy="4686681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745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821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14900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28219"/>
              <a:ext cx="91440" cy="4685665"/>
              <a:chOff x="-109730" y="221869"/>
              <a:chExt cx="91440" cy="4685665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1101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21869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7534"/>
                <a:ext cx="91440" cy="0"/>
              </a:xfrm>
              <a:prstGeom prst="line">
                <a:avLst/>
              </a:prstGeom>
              <a:ln w="3175">
                <a:solidFill>
                  <a:srgbClr val="6F6F6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81856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0" r:id="rId1"/>
    <p:sldLayoutId id="2147484591" r:id="rId2"/>
    <p:sldLayoutId id="2147484592" r:id="rId3"/>
    <p:sldLayoutId id="2147484593" r:id="rId4"/>
    <p:sldLayoutId id="2147484594" r:id="rId5"/>
    <p:sldLayoutId id="2147484595" r:id="rId6"/>
    <p:sldLayoutId id="2147484596" r:id="rId7"/>
    <p:sldLayoutId id="2147484597" r:id="rId8"/>
    <p:sldLayoutId id="2147484598" r:id="rId9"/>
    <p:sldLayoutId id="2147484599" r:id="rId10"/>
    <p:sldLayoutId id="2147484600" r:id="rId11"/>
    <p:sldLayoutId id="2147484601" r:id="rId12"/>
    <p:sldLayoutId id="2147484602" r:id="rId13"/>
    <p:sldLayoutId id="2147484603" r:id="rId14"/>
    <p:sldLayoutId id="2147484604" r:id="rId15"/>
    <p:sldLayoutId id="2147484605" r:id="rId16"/>
    <p:sldLayoutId id="2147484606" r:id="rId17"/>
    <p:sldLayoutId id="2147484607" r:id="rId18"/>
    <p:sldLayoutId id="2147484608" r:id="rId19"/>
    <p:sldLayoutId id="2147484609" r:id="rId20"/>
    <p:sldLayoutId id="2147484610" r:id="rId21"/>
    <p:sldLayoutId id="2147484611" r:id="rId22"/>
    <p:sldLayoutId id="2147484612" r:id="rId23"/>
    <p:sldLayoutId id="2147484613" r:id="rId24"/>
    <p:sldLayoutId id="2147484614" r:id="rId25"/>
    <p:sldLayoutId id="2147484615" r:id="rId26"/>
    <p:sldLayoutId id="2147484616" r:id="rId27"/>
    <p:sldLayoutId id="2147484617" r:id="rId28"/>
    <p:sldLayoutId id="2147484618" r:id="rId29"/>
    <p:sldLayoutId id="2147484619" r:id="rId30"/>
    <p:sldLayoutId id="2147484620" r:id="rId31"/>
    <p:sldLayoutId id="2147484621" r:id="rId32"/>
    <p:sldLayoutId id="2147484622" r:id="rId33"/>
    <p:sldLayoutId id="2147484623" r:id="rId34"/>
    <p:sldLayoutId id="2147484624" r:id="rId35"/>
    <p:sldLayoutId id="2147484625" r:id="rId36"/>
    <p:sldLayoutId id="2147484626" r:id="rId37"/>
    <p:sldLayoutId id="2147484627" r:id="rId38"/>
    <p:sldLayoutId id="2147484628" r:id="rId39"/>
    <p:sldLayoutId id="2147484629" r:id="rId40"/>
    <p:sldLayoutId id="2147484630" r:id="rId41"/>
    <p:sldLayoutId id="2147484631" r:id="rId4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197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5pPr>
      <a:lvl6pPr marL="48294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6pPr>
      <a:lvl7pPr marL="9658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7pPr>
      <a:lvl8pPr marL="14488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8pPr>
      <a:lvl9pPr marL="193176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57">
          <a:solidFill>
            <a:srgbClr val="191919"/>
          </a:solidFill>
          <a:latin typeface="IBM Plex Sans Light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rgbClr val="001141"/>
        </a:buClr>
        <a:buSzPct val="90000"/>
        <a:buFont typeface="IBM Plex Sans Light" pitchFamily="2" charset="2"/>
        <a:buNone/>
        <a:defRPr sz="1865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marL="228374" indent="-231416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865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2pPr>
      <a:lvl3pPr marL="456749" indent="-231416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rgbClr val="001141"/>
        </a:buClr>
        <a:buSzPct val="100000"/>
        <a:buFont typeface="IBM Plex Sans Light" panose="020B0604020202020204" pitchFamily="34" charset="0"/>
        <a:buChar char="•"/>
        <a:tabLst/>
        <a:defRPr sz="1865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3pPr>
      <a:lvl4pPr marL="837372" indent="-231416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865" b="0" i="0" baseline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4pPr>
      <a:lvl5pPr marL="1065733" indent="-231416" algn="l" rtl="0" eaLnBrk="1" fontAlgn="base" hangingPunct="1">
        <a:lnSpc>
          <a:spcPct val="100000"/>
        </a:lnSpc>
        <a:spcBef>
          <a:spcPts val="1465"/>
        </a:spcBef>
        <a:spcAft>
          <a:spcPct val="0"/>
        </a:spcAft>
        <a:buClr>
          <a:srgbClr val="001141"/>
        </a:buClr>
        <a:buFont typeface="IBM Plex Sans Light" charset="-120"/>
        <a:buChar char="»"/>
        <a:tabLst/>
        <a:defRPr sz="1865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5pPr>
      <a:lvl6pPr marL="2109516" indent="-17272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0">
          <a:solidFill>
            <a:schemeClr val="bg1"/>
          </a:solidFill>
          <a:latin typeface="IBM Plex Sans Light" charset="0"/>
        </a:defRPr>
      </a:lvl6pPr>
      <a:lvl7pPr marL="2592460" indent="-17272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0">
          <a:solidFill>
            <a:schemeClr val="bg1"/>
          </a:solidFill>
          <a:latin typeface="IBM Plex Sans Light" charset="0"/>
        </a:defRPr>
      </a:lvl7pPr>
      <a:lvl8pPr marL="3075402" indent="-17272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0">
          <a:solidFill>
            <a:schemeClr val="bg1"/>
          </a:solidFill>
          <a:latin typeface="IBM Plex Sans Light" charset="0"/>
        </a:defRPr>
      </a:lvl8pPr>
      <a:lvl9pPr marL="3558345" indent="-17272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0">
          <a:solidFill>
            <a:schemeClr val="bg1"/>
          </a:solidFill>
          <a:latin typeface="IBM Plex Sans Light" charset="0"/>
        </a:defRPr>
      </a:lvl9pPr>
    </p:bodyStyle>
    <p:otherStyle>
      <a:defPPr>
        <a:defRPr lang="en-US"/>
      </a:defPPr>
      <a:lvl1pPr marL="0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1pPr>
      <a:lvl2pPr marL="482941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2pPr>
      <a:lvl3pPr marL="965885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3pPr>
      <a:lvl4pPr marL="1448826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4pPr>
      <a:lvl5pPr marL="1931768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5pPr>
      <a:lvl6pPr marL="2414711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6pPr>
      <a:lvl7pPr marL="2897651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7pPr>
      <a:lvl8pPr marL="3380593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8pPr>
      <a:lvl9pPr marL="3863535" algn="l" defTabSz="965885" rtl="0" eaLnBrk="1" latinLnBrk="0" hangingPunct="1">
        <a:defRPr sz="19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11232">
          <p15:clr>
            <a:srgbClr val="F26B43"/>
          </p15:clr>
        </p15:guide>
        <p15:guide id="4" orient="horz" pos="5669">
          <p15:clr>
            <a:srgbClr val="F26B43"/>
          </p15:clr>
        </p15:guide>
        <p15:guide id="5" orient="horz" pos="6194">
          <p15:clr>
            <a:srgbClr val="F26B43"/>
          </p15:clr>
        </p15:guide>
        <p15:guide id="6" pos="5760">
          <p15:clr>
            <a:srgbClr val="F26B43"/>
          </p15:clr>
        </p15:guide>
        <p15:guide id="7" pos="5472">
          <p15:clr>
            <a:srgbClr val="F26B43"/>
          </p15:clr>
        </p15:guide>
        <p15:guide id="8" pos="2880">
          <p15:clr>
            <a:srgbClr val="F26B43"/>
          </p15:clr>
        </p15:guide>
        <p15:guide id="9" pos="6048">
          <p15:clr>
            <a:srgbClr val="F26B43"/>
          </p15:clr>
        </p15:guide>
        <p15:guide id="10" pos="2592">
          <p15:clr>
            <a:srgbClr val="F26B43"/>
          </p15:clr>
        </p15:guide>
        <p15:guide id="11" pos="3168">
          <p15:clr>
            <a:srgbClr val="F26B43"/>
          </p15:clr>
        </p15:guide>
        <p15:guide id="12" pos="8640">
          <p15:clr>
            <a:srgbClr val="F26B43"/>
          </p15:clr>
        </p15:guide>
        <p15:guide id="13" pos="8352">
          <p15:clr>
            <a:srgbClr val="F26B43"/>
          </p15:clr>
        </p15:guide>
        <p15:guide id="14" pos="8928">
          <p15:clr>
            <a:srgbClr val="F26B43"/>
          </p15:clr>
        </p15:guide>
        <p15:guide id="15" orient="horz" pos="825">
          <p15:clr>
            <a:srgbClr val="F26B43"/>
          </p15:clr>
        </p15:guide>
        <p15:guide id="17" orient="horz" pos="1626">
          <p15:clr>
            <a:srgbClr val="F26B43"/>
          </p15:clr>
        </p15:guide>
        <p15:guide id="18" orient="horz" pos="3243">
          <p15:clr>
            <a:srgbClr val="F26B43"/>
          </p15:clr>
        </p15:guide>
        <p15:guide id="19" orient="horz" pos="2434">
          <p15:clr>
            <a:srgbClr val="F26B43"/>
          </p15:clr>
        </p15:guide>
        <p15:guide id="20" orient="horz" pos="4048">
          <p15:clr>
            <a:srgbClr val="F26B43"/>
          </p15:clr>
        </p15:guide>
        <p15:guide id="21" orient="horz" pos="48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BF37EE5-FD40-4AEE-8469-5F987F06D4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129223146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5" imgW="306" imgH="306" progId="TCLayout.ActiveDocument.1">
                  <p:embed/>
                </p:oleObj>
              </mc:Choice>
              <mc:Fallback>
                <p:oleObj name="think-cell Slide" r:id="rId35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BF37EE5-FD40-4AEE-8469-5F987F06D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383868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IBM AI Applications / © 2022 IBM Corporation</a:t>
            </a: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383868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1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6564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  <p:sldLayoutId id="2147484645" r:id="rId13"/>
    <p:sldLayoutId id="2147484646" r:id="rId14"/>
    <p:sldLayoutId id="2147484647" r:id="rId15"/>
    <p:sldLayoutId id="2147484648" r:id="rId16"/>
    <p:sldLayoutId id="2147484649" r:id="rId17"/>
    <p:sldLayoutId id="2147484650" r:id="rId18"/>
    <p:sldLayoutId id="2147484651" r:id="rId19"/>
    <p:sldLayoutId id="2147484652" r:id="rId20"/>
    <p:sldLayoutId id="2147484653" r:id="rId21"/>
    <p:sldLayoutId id="2147484654" r:id="rId22"/>
    <p:sldLayoutId id="2147484655" r:id="rId23"/>
    <p:sldLayoutId id="2147484656" r:id="rId24"/>
    <p:sldLayoutId id="2147484657" r:id="rId25"/>
    <p:sldLayoutId id="2147484658" r:id="rId26"/>
    <p:sldLayoutId id="2147484659" r:id="rId27"/>
    <p:sldLayoutId id="2147484660" r:id="rId28"/>
    <p:sldLayoutId id="2147484661" r:id="rId29"/>
    <p:sldLayoutId id="2147484662" r:id="rId30"/>
    <p:sldLayoutId id="2147484663" r:id="rId31"/>
    <p:sldLayoutId id="2147484664" r:id="rId32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rgbClr val="6D6E70"/>
        </a:buClr>
        <a:buSzPct val="90000"/>
        <a:buFont typeface="Wingdings" pitchFamily="2" charset="2"/>
        <a:buNone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SzPct val="100000"/>
        <a:buFont typeface=".AppleSystemUIFont" charset="-120"/>
        <a:buChar char="–"/>
        <a:tabLst/>
        <a:defRPr sz="1867" baseline="0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bg1"/>
        </a:buClr>
        <a:buFont typeface=".AppleSystemUIFont" charset="-120"/>
        <a:buChar char="»"/>
        <a:tabLst/>
        <a:defRPr sz="1867">
          <a:solidFill>
            <a:schemeClr val="bg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3" y="6383869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2840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  <p:sldLayoutId id="2147484755" r:id="rId12"/>
    <p:sldLayoutId id="2147484756" r:id="rId13"/>
    <p:sldLayoutId id="2147484757" r:id="rId14"/>
    <p:sldLayoutId id="2147484758" r:id="rId15"/>
    <p:sldLayoutId id="2147484759" r:id="rId16"/>
    <p:sldLayoutId id="2147484760" r:id="rId17"/>
    <p:sldLayoutId id="2147484761" r:id="rId18"/>
    <p:sldLayoutId id="2147484762" r:id="rId19"/>
    <p:sldLayoutId id="2147484763" r:id="rId20"/>
    <p:sldLayoutId id="2147484764" r:id="rId21"/>
    <p:sldLayoutId id="2147484765" r:id="rId22"/>
    <p:sldLayoutId id="2147484766" r:id="rId23"/>
    <p:sldLayoutId id="2147484767" r:id="rId24"/>
    <p:sldLayoutId id="2147484768" r:id="rId25"/>
    <p:sldLayoutId id="2147484769" r:id="rId26"/>
    <p:sldLayoutId id="2147484770" r:id="rId27"/>
    <p:sldLayoutId id="2147484771" r:id="rId28"/>
    <p:sldLayoutId id="2147484772" r:id="rId29"/>
    <p:sldLayoutId id="2147484773" r:id="rId30"/>
    <p:sldLayoutId id="2147484774" r:id="rId31"/>
    <p:sldLayoutId id="2147484775" r:id="rId32"/>
    <p:sldLayoutId id="2147484776" r:id="rId33"/>
    <p:sldLayoutId id="2147484777" r:id="rId3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8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20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60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2" indent="-231637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83" indent="-231637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70" indent="-231637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0993" indent="-231637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22" indent="-17288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926" indent="-17288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326" indent="-17288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730" indent="-172885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00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04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04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05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08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06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09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210" algn="l" defTabSz="966804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063" y="6486708"/>
            <a:ext cx="227627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defRPr sz="9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780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</p:sldLayoutIdLst>
  <p:transition spd="med"/>
  <p:txStyles>
    <p:titleStyle>
      <a:lvl1pPr marL="0" marR="0" indent="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1pPr>
      <a:lvl2pPr marL="0" marR="0" indent="2286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2pPr>
      <a:lvl3pPr marL="0" marR="0" indent="4572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3pPr>
      <a:lvl4pPr marL="0" marR="0" indent="6858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4pPr>
      <a:lvl5pPr marL="0" marR="0" indent="9144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5pPr>
      <a:lvl6pPr marL="0" marR="0" indent="11430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6pPr>
      <a:lvl7pPr marL="0" marR="0" indent="13716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7pPr>
      <a:lvl8pPr marL="0" marR="0" indent="16002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8pPr>
      <a:lvl9pPr marL="0" marR="0" indent="18288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9pPr>
    </p:titleStyle>
    <p:bodyStyle>
      <a:lvl1pPr marL="0" marR="0" indent="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1pPr>
      <a:lvl2pPr marL="0" marR="0" indent="2286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2pPr>
      <a:lvl3pPr marL="0" marR="0" indent="4572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3pPr>
      <a:lvl4pPr marL="0" marR="0" indent="6858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4pPr>
      <a:lvl5pPr marL="0" marR="0" indent="9144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5pPr>
      <a:lvl6pPr marL="0" marR="0" indent="11430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6pPr>
      <a:lvl7pPr marL="0" marR="0" indent="13716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7pPr>
      <a:lvl8pPr marL="0" marR="0" indent="16002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8pPr>
      <a:lvl9pPr marL="0" marR="0" indent="1828800" algn="l" defTabSz="1219169" rtl="0" latinLnBrk="0">
        <a:lnSpc>
          <a:spcPts val="15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IBM Plex Sans Light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381000" y="381000"/>
            <a:ext cx="5524496" cy="5969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477000" y="381000"/>
            <a:ext cx="5333998" cy="5968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924E0A-92D2-9C4D-867B-8CB23FF1185F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274" y="6553200"/>
            <a:ext cx="471765" cy="190500"/>
          </a:xfrm>
          <a:prstGeom prst="rect">
            <a:avLst/>
          </a:prstGeom>
        </p:spPr>
      </p:pic>
      <p:sp>
        <p:nvSpPr>
          <p:cNvPr id="57" name="Slide Number Placeholder 2">
            <a:extLst>
              <a:ext uri="{FF2B5EF4-FFF2-40B4-BE49-F238E27FC236}">
                <a16:creationId xmlns:a16="http://schemas.microsoft.com/office/drawing/2014/main" id="{E3CF103D-266B-BC49-8A35-E7A29F9A7C4A}"/>
              </a:ext>
            </a:extLst>
          </p:cNvPr>
          <p:cNvSpPr txBox="1">
            <a:spLocks/>
          </p:cNvSpPr>
          <p:nvPr userDrawn="1"/>
        </p:nvSpPr>
        <p:spPr>
          <a:xfrm>
            <a:off x="381000" y="6622960"/>
            <a:ext cx="273232" cy="17702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FD999D4-B456-9943-89B7-30D56181CE18}" type="slidenum">
              <a:rPr lang="en-US" sz="667" b="0" i="0">
                <a:solidFill>
                  <a:schemeClr val="tx1"/>
                </a:solidFill>
                <a:latin typeface="IBM Plex Sans Medium" panose="020B0503050203000203" pitchFamily="34" charset="0"/>
                <a:ea typeface="IBM Plex Sans" charset="0"/>
                <a:cs typeface="IBM Plex Sans" charset="0"/>
              </a:rPr>
              <a:pPr algn="l"/>
              <a:t>‹#›</a:t>
            </a:fld>
            <a:endParaRPr lang="en-US" sz="667" b="0" i="0" dirty="0">
              <a:solidFill>
                <a:schemeClr val="tx1"/>
              </a:solidFill>
              <a:latin typeface="IBM Plex Sans Medium" panose="020B0503050203000203" pitchFamily="34" charset="0"/>
              <a:ea typeface="IBM Plex Sans" charset="0"/>
              <a:cs typeface="IBM Plex Sans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CC00A88-4A19-6C48-922B-415CF82AD08C}"/>
              </a:ext>
            </a:extLst>
          </p:cNvPr>
          <p:cNvGrpSpPr/>
          <p:nvPr userDrawn="1"/>
        </p:nvGrpSpPr>
        <p:grpSpPr>
          <a:xfrm>
            <a:off x="-205742" y="-190499"/>
            <a:ext cx="12588243" cy="7209772"/>
            <a:chOff x="-109730" y="-110489"/>
            <a:chExt cx="9352896" cy="535181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6C2A0210-CFBC-394D-A938-778FB6421104}"/>
                </a:ext>
              </a:extLst>
            </p:cNvPr>
            <p:cNvGrpSpPr/>
            <p:nvPr userDrawn="1"/>
          </p:nvGrpSpPr>
          <p:grpSpPr>
            <a:xfrm>
              <a:off x="326211" y="-110489"/>
              <a:ext cx="8492338" cy="119718"/>
              <a:chOff x="326211" y="-152399"/>
              <a:chExt cx="8492338" cy="199534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F8965F14-1CB6-5843-9F9F-6B676184ADE3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50011" y="-29065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B8A782A-B233-0E4E-B3CD-5EE3BF97C657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090018" y="-76199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1DC1833-C465-4545-8572-CA2BF3C440A8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31557" y="-76199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984DB13C-715F-4C41-A086-F8B04B8338B4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373096" y="-76199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E4E47650-7CC3-E04C-92FB-D684F2CD6CE1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354641" y="-40055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48E322F4-6558-1941-9668-7BA9BD1DD8BE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6180" y="-40055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B67F614-8FE1-D140-884E-B58A72DE0C55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637719" y="-40055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4D35566C-B1A5-EA4C-B259-8C8C4D4DAC4A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619265" y="-40055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09214A7D-67C2-8944-92DC-99D0E47D2D3B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60804" y="-40055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A1CDACE7-EB75-4C46-81A7-AA51D8058C5F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902342" y="-40055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0DE10E2C-13E0-E045-979D-18B430462117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742349" y="-29065"/>
                <a:ext cx="152399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FD80F033-645B-5D4F-A361-EA80F684A392}"/>
                </a:ext>
              </a:extLst>
            </p:cNvPr>
            <p:cNvGrpSpPr/>
            <p:nvPr userDrawn="1"/>
          </p:nvGrpSpPr>
          <p:grpSpPr>
            <a:xfrm>
              <a:off x="326211" y="5143289"/>
              <a:ext cx="8492338" cy="98033"/>
              <a:chOff x="326211" y="5111418"/>
              <a:chExt cx="8492338" cy="163389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7AF79B6-9A4C-6646-9D0E-0EFBC879BCA2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50011" y="5187632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3A48562-9ED8-2447-B180-45BC3A773135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090017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213B6266-0A93-084E-8A78-AE6C03C5F943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31556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9131E21-73CB-E242-BBDC-0E18035BD6F1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373095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7470289F-4240-FF43-A440-B8043B23295A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354641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3181E438-CE1F-204B-B678-19B8BDBDEF04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6180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A495CFAF-959F-8D42-94E4-963B9477BB9A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637719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597E11FF-33D2-8044-894E-13FB34529786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619264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23BD1786-FF52-F647-921E-9287706FFD79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60803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256C9B2-A5FE-BC4E-920F-CEBABA73B93B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902342" y="5198607"/>
                <a:ext cx="15240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1A1A939-9E62-2E4C-9714-2F6929182E36}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742348" y="5187619"/>
                <a:ext cx="152402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5151D40-4251-CA4F-9CEA-04AAC5EF6968}"/>
                </a:ext>
              </a:extLst>
            </p:cNvPr>
            <p:cNvGrpSpPr/>
            <p:nvPr userDrawn="1"/>
          </p:nvGrpSpPr>
          <p:grpSpPr>
            <a:xfrm>
              <a:off x="-109730" y="313734"/>
              <a:ext cx="124556" cy="4430783"/>
              <a:chOff x="-109730" y="313734"/>
              <a:chExt cx="124556" cy="4430783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D3AB832-ECA3-1C40-9D87-D3BF3E76579E}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303590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DEA137B8-70C8-E047-92CB-43CBD0F96DD8}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6262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8F9E5AD6-4E33-6C4E-BCF9-D40AC0EA8DB2}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EBF4B0D-888C-E341-8D2C-A2B62D3927F7}"/>
                  </a:ext>
                </a:extLst>
              </p:cNvPr>
              <p:cNvCxnSpPr/>
              <p:nvPr userDrawn="1"/>
            </p:nvCxnSpPr>
            <p:spPr bwMode="auto">
              <a:xfrm flipH="1">
                <a:off x="-98406" y="313734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4A1525CA-DB42-1F46-952B-49632CFC59C5}"/>
                  </a:ext>
                </a:extLst>
              </p:cNvPr>
              <p:cNvCxnSpPr/>
              <p:nvPr userDrawn="1"/>
            </p:nvCxnSpPr>
            <p:spPr bwMode="auto">
              <a:xfrm flipH="1">
                <a:off x="-76614" y="4744517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6884295-F7A1-534D-ABFD-819D33AD6D11}"/>
                </a:ext>
              </a:extLst>
            </p:cNvPr>
            <p:cNvGrpSpPr/>
            <p:nvPr userDrawn="1"/>
          </p:nvGrpSpPr>
          <p:grpSpPr>
            <a:xfrm>
              <a:off x="9123418" y="313734"/>
              <a:ext cx="119748" cy="4428901"/>
              <a:chOff x="-149362" y="307384"/>
              <a:chExt cx="119748" cy="4428901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C290D71-5B73-D042-BDA2-E632B7E0FFA5}"/>
                  </a:ext>
                </a:extLst>
              </p:cNvPr>
              <p:cNvCxnSpPr/>
              <p:nvPr userDrawn="1"/>
            </p:nvCxnSpPr>
            <p:spPr bwMode="auto">
              <a:xfrm flipH="1">
                <a:off x="-142845" y="1297240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5646BE28-7152-2040-A2AF-B34178C299A1}"/>
                  </a:ext>
                </a:extLst>
              </p:cNvPr>
              <p:cNvCxnSpPr/>
              <p:nvPr userDrawn="1"/>
            </p:nvCxnSpPr>
            <p:spPr bwMode="auto">
              <a:xfrm flipH="1">
                <a:off x="-142845" y="2569913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4296DD67-0C6C-0549-B851-03883C54615F}"/>
                  </a:ext>
                </a:extLst>
              </p:cNvPr>
              <p:cNvCxnSpPr/>
              <p:nvPr userDrawn="1"/>
            </p:nvCxnSpPr>
            <p:spPr bwMode="auto">
              <a:xfrm flipH="1">
                <a:off x="-142845" y="3843274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ACE78AA-7905-5246-83D4-D5D84E497E8A}"/>
                  </a:ext>
                </a:extLst>
              </p:cNvPr>
              <p:cNvCxnSpPr/>
              <p:nvPr userDrawn="1"/>
            </p:nvCxnSpPr>
            <p:spPr bwMode="auto">
              <a:xfrm flipH="1">
                <a:off x="-149362" y="307384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30562EE8-1F7C-6E45-9B05-5B7385E02341}"/>
                  </a:ext>
                </a:extLst>
              </p:cNvPr>
              <p:cNvCxnSpPr/>
              <p:nvPr userDrawn="1"/>
            </p:nvCxnSpPr>
            <p:spPr bwMode="auto">
              <a:xfrm flipH="1">
                <a:off x="-121054" y="4736285"/>
                <a:ext cx="91440" cy="0"/>
              </a:xfrm>
              <a:prstGeom prst="line">
                <a:avLst/>
              </a:prstGeom>
              <a:ln>
                <a:solidFill>
                  <a:srgbClr val="82CF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051373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  <p:sldLayoutId id="2147484797" r:id="rId12"/>
    <p:sldLayoutId id="2147484798" r:id="rId13"/>
    <p:sldLayoutId id="2147484799" r:id="rId14"/>
    <p:sldLayoutId id="2147484800" r:id="rId15"/>
    <p:sldLayoutId id="2147484801" r:id="rId16"/>
    <p:sldLayoutId id="2147484802" r:id="rId17"/>
    <p:sldLayoutId id="2147484803" r:id="rId18"/>
    <p:sldLayoutId id="2147484804" r:id="rId19"/>
    <p:sldLayoutId id="2147484805" r:id="rId20"/>
    <p:sldLayoutId id="2147484806" r:id="rId21"/>
    <p:sldLayoutId id="2147484807" r:id="rId22"/>
    <p:sldLayoutId id="2147484808" r:id="rId23"/>
    <p:sldLayoutId id="2147484809" r:id="rId24"/>
    <p:sldLayoutId id="2147484810" r:id="rId25"/>
    <p:sldLayoutId id="2147484811" r:id="rId26"/>
    <p:sldLayoutId id="2147484812" r:id="rId27"/>
    <p:sldLayoutId id="2147484813" r:id="rId28"/>
    <p:sldLayoutId id="2147484815" r:id="rId29"/>
    <p:sldLayoutId id="2147484816" r:id="rId30"/>
    <p:sldLayoutId id="2147484817" r:id="rId31"/>
    <p:sldLayoutId id="2147484818" r:id="rId32"/>
    <p:sldLayoutId id="2147484820" r:id="rId33"/>
    <p:sldLayoutId id="2147484821" r:id="rId34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5pPr>
      <a:lvl6pPr marL="48340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6pPr>
      <a:lvl7pPr marL="96681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7pPr>
      <a:lvl8pPr marL="145021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8pPr>
      <a:lvl9pPr marL="193362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IBM Plex Sans Light" pitchFamily="34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1500"/>
        </a:spcBef>
        <a:spcAft>
          <a:spcPct val="0"/>
        </a:spcAft>
        <a:buClr>
          <a:srgbClr val="001141"/>
        </a:buClr>
        <a:buSzPct val="90000"/>
        <a:buFont typeface="IBM Plex Sans Light" pitchFamily="2" charset="2"/>
        <a:buNone/>
        <a:defRPr sz="15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1pPr>
      <a:lvl2pPr marL="152394" indent="-152394" algn="l" rtl="0" eaLnBrk="1" fontAlgn="base" hangingPunct="1">
        <a:lnSpc>
          <a:spcPct val="110000"/>
        </a:lnSpc>
        <a:spcBef>
          <a:spcPts val="100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5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2pPr>
      <a:lvl3pPr marL="304788" indent="-152394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rgbClr val="001141"/>
        </a:buClr>
        <a:buSzPct val="100000"/>
        <a:buFont typeface="IBM Plex Sans Light" panose="020B0604020202020204" pitchFamily="34" charset="0"/>
        <a:buChar char="•"/>
        <a:tabLst/>
        <a:defRPr sz="15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3pPr>
      <a:lvl4pPr marL="457182" indent="-152394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rgbClr val="001141"/>
        </a:buClr>
        <a:buSzPct val="100000"/>
        <a:buFont typeface="IBM Plex Sans Light" charset="-120"/>
        <a:buChar char="–"/>
        <a:tabLst/>
        <a:defRPr sz="1500" b="0" i="0" baseline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4pPr>
      <a:lvl5pPr marL="609576" indent="-152394" algn="l" rtl="0" eaLnBrk="1" fontAlgn="base" hangingPunct="1">
        <a:lnSpc>
          <a:spcPct val="110000"/>
        </a:lnSpc>
        <a:spcBef>
          <a:spcPts val="0"/>
        </a:spcBef>
        <a:spcAft>
          <a:spcPct val="0"/>
        </a:spcAft>
        <a:buClr>
          <a:srgbClr val="001141"/>
        </a:buClr>
        <a:buFont typeface="IBM Plex Sans Light" charset="-120"/>
        <a:buChar char="»"/>
        <a:tabLst/>
        <a:defRPr sz="1500" b="0" i="0">
          <a:solidFill>
            <a:schemeClr val="tx1"/>
          </a:solidFill>
          <a:latin typeface="IBM Plex Sans Light" panose="020B0403050203000203" pitchFamily="34" charset="0"/>
          <a:ea typeface="IBM Plex Sans Light" panose="020B0403050203000203" pitchFamily="34" charset="0"/>
          <a:cs typeface="IBM Plex Sans Light" panose="020B0403050203000203" pitchFamily="34" charset="0"/>
        </a:defRPr>
      </a:lvl5pPr>
      <a:lvl6pPr marL="2111544" indent="-17288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6pPr>
      <a:lvl7pPr marL="2594951" indent="-17288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7pPr>
      <a:lvl8pPr marL="3078357" indent="-17288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8pPr>
      <a:lvl9pPr marL="3561764" indent="-17288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IBM Plex Sans Light" charset="0"/>
        </a:defRPr>
      </a:lvl9pPr>
    </p:bodyStyle>
    <p:otherStyle>
      <a:defPPr>
        <a:defRPr lang="en-US"/>
      </a:defPPr>
      <a:lvl1pPr marL="0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05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13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18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24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32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36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42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248" algn="l" defTabSz="966813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88">
          <p15:clr>
            <a:srgbClr val="F26B43"/>
          </p15:clr>
        </p15:guide>
        <p15:guide id="3" pos="8928">
          <p15:clr>
            <a:srgbClr val="F26B43"/>
          </p15:clr>
        </p15:guide>
        <p15:guide id="4" orient="horz" pos="4800">
          <p15:clr>
            <a:srgbClr val="F26B43"/>
          </p15:clr>
        </p15:guide>
        <p15:guide id="5" orient="horz" pos="5088">
          <p15:clr>
            <a:srgbClr val="F26B43"/>
          </p15:clr>
        </p15:guide>
        <p15:guide id="6" pos="4608">
          <p15:clr>
            <a:srgbClr val="547EBF"/>
          </p15:clr>
        </p15:guide>
        <p15:guide id="7" pos="4464">
          <p15:clr>
            <a:srgbClr val="F26B43"/>
          </p15:clr>
        </p15:guide>
        <p15:guide id="8" pos="2304">
          <p15:clr>
            <a:srgbClr val="547EBF"/>
          </p15:clr>
        </p15:guide>
        <p15:guide id="9" pos="4752">
          <p15:clr>
            <a:srgbClr val="F26B43"/>
          </p15:clr>
        </p15:guide>
        <p15:guide id="10" pos="2160">
          <p15:clr>
            <a:srgbClr val="F26B43"/>
          </p15:clr>
        </p15:guide>
        <p15:guide id="11" pos="2448">
          <p15:clr>
            <a:srgbClr val="F26B43"/>
          </p15:clr>
        </p15:guide>
        <p15:guide id="12" pos="6912">
          <p15:clr>
            <a:srgbClr val="547EBF"/>
          </p15:clr>
        </p15:guide>
        <p15:guide id="13" pos="6768">
          <p15:clr>
            <a:srgbClr val="F26B43"/>
          </p15:clr>
        </p15:guide>
        <p15:guide id="14" pos="7056">
          <p15:clr>
            <a:srgbClr val="F26B43"/>
          </p15:clr>
        </p15:guide>
        <p15:guide id="17" orient="horz" pos="1296">
          <p15:clr>
            <a:srgbClr val="547EBF"/>
          </p15:clr>
        </p15:guide>
        <p15:guide id="18" orient="horz" pos="2592">
          <p15:clr>
            <a:srgbClr val="547EBF"/>
          </p15:clr>
        </p15:guide>
        <p15:guide id="21" orient="horz" pos="3888">
          <p15:clr>
            <a:srgbClr val="547EBF"/>
          </p15:clr>
        </p15:guide>
        <p15:guide id="22" pos="4896">
          <p15:clr>
            <a:srgbClr val="FDE53C"/>
          </p15:clr>
        </p15:guide>
        <p15:guide id="23" pos="4320">
          <p15:clr>
            <a:srgbClr val="FDE53C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"/>
          <p:cNvSpPr>
            <a:spLocks noGrp="1"/>
          </p:cNvSpPr>
          <p:nvPr>
            <p:ph type="title"/>
          </p:nvPr>
        </p:nvSpPr>
        <p:spPr>
          <a:xfrm>
            <a:off x="280416" y="268224"/>
            <a:ext cx="5522976" cy="57261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"/>
          <p:cNvSpPr>
            <a:spLocks noGrp="1"/>
          </p:cNvSpPr>
          <p:nvPr>
            <p:ph type="body" idx="1"/>
          </p:nvPr>
        </p:nvSpPr>
        <p:spPr>
          <a:xfrm>
            <a:off x="6388608" y="268224"/>
            <a:ext cx="5498592" cy="5726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"/>
          <p:cNvSpPr>
            <a:spLocks noGrp="1"/>
          </p:cNvSpPr>
          <p:nvPr>
            <p:ph type="ftr" sz="quarter" idx="3"/>
          </p:nvPr>
        </p:nvSpPr>
        <p:spPr>
          <a:xfrm>
            <a:off x="304889" y="6383868"/>
            <a:ext cx="5486313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6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IBM TRIRIGA / © 2021 IBM Corporation</a:t>
            </a:r>
          </a:p>
        </p:txBody>
      </p:sp>
      <p:sp>
        <p:nvSpPr>
          <p:cNvPr id="8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9448802" y="6383868"/>
            <a:ext cx="2438309" cy="2222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IBM Plex Sans" panose="020B0503050203000203" pitchFamily="34" charset="0"/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9" name="Group 58" descr="Outside edge tick marks for alignmen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-146307" y="-147320"/>
            <a:ext cx="12485627" cy="7152640"/>
            <a:chOff x="-109730" y="-110490"/>
            <a:chExt cx="9364220" cy="5364480"/>
          </a:xfrm>
        </p:grpSpPr>
        <p:grpSp>
          <p:nvGrpSpPr>
            <p:cNvPr id="60" name="Group 59"/>
            <p:cNvGrpSpPr/>
            <p:nvPr userDrawn="1"/>
          </p:nvGrpSpPr>
          <p:grpSpPr>
            <a:xfrm>
              <a:off x="228600" y="-110490"/>
              <a:ext cx="8686732" cy="91440"/>
              <a:chOff x="228600" y="-152400"/>
              <a:chExt cx="8686732" cy="152400"/>
            </a:xfrm>
          </p:grpSpPr>
          <p:cxnSp>
            <p:nvCxnSpPr>
              <p:cNvPr id="93" name="Straight Connector 9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-762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 userDrawn="1"/>
          </p:nvGrpSpPr>
          <p:grpSpPr>
            <a:xfrm>
              <a:off x="228600" y="5162550"/>
              <a:ext cx="8686732" cy="91440"/>
              <a:chOff x="228600" y="5143500"/>
              <a:chExt cx="8686732" cy="152400"/>
            </a:xfrm>
          </p:grpSpPr>
          <p:cxnSp>
            <p:nvCxnSpPr>
              <p:cNvPr id="82" name="Straight Connector 8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52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1981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209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2438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267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495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4724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5532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67818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7010400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rot="5400000" flipH="1">
                <a:off x="8839132" y="5219700"/>
                <a:ext cx="15240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 userDrawn="1"/>
          </p:nvGrpSpPr>
          <p:grpSpPr>
            <a:xfrm>
              <a:off x="-109730" y="237744"/>
              <a:ext cx="91440" cy="4664456"/>
              <a:chOff x="-109730" y="237744"/>
              <a:chExt cx="91440" cy="4664456"/>
            </a:xfrm>
          </p:grpSpPr>
          <p:cxnSp>
            <p:nvCxnSpPr>
              <p:cNvPr id="73" name="Straight Connector 72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5379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930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938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7099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95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962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9427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774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902200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 userDrawn="1"/>
          </p:nvGrpSpPr>
          <p:grpSpPr>
            <a:xfrm>
              <a:off x="9163050" y="237744"/>
              <a:ext cx="91440" cy="4663440"/>
              <a:chOff x="-109730" y="231394"/>
              <a:chExt cx="91440" cy="4663440"/>
            </a:xfrm>
          </p:grpSpPr>
          <p:cxnSp>
            <p:nvCxnSpPr>
              <p:cNvPr id="64" name="Straight Connector 63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64744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28295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19230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56311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2031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384327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487926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23139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 userDrawn="1"/>
            </p:nvCxnSpPr>
            <p:spPr bwMode="auto">
              <a:xfrm flipH="1">
                <a:off x="-109730" y="4894834"/>
                <a:ext cx="91440" cy="0"/>
              </a:xfrm>
              <a:prstGeom prst="line">
                <a:avLst/>
              </a:prstGeom>
              <a:ln>
                <a:solidFill>
                  <a:srgbClr val="BEBEBE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56241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24" r:id="rId1"/>
    <p:sldLayoutId id="2147484825" r:id="rId2"/>
    <p:sldLayoutId id="2147484826" r:id="rId3"/>
    <p:sldLayoutId id="2147484827" r:id="rId4"/>
    <p:sldLayoutId id="2147484828" r:id="rId5"/>
    <p:sldLayoutId id="2147484829" r:id="rId6"/>
    <p:sldLayoutId id="2147484830" r:id="rId7"/>
    <p:sldLayoutId id="2147484831" r:id="rId8"/>
    <p:sldLayoutId id="2147484832" r:id="rId9"/>
    <p:sldLayoutId id="2147484833" r:id="rId10"/>
    <p:sldLayoutId id="2147484834" r:id="rId11"/>
    <p:sldLayoutId id="2147484835" r:id="rId12"/>
    <p:sldLayoutId id="2147484836" r:id="rId13"/>
    <p:sldLayoutId id="2147484837" r:id="rId14"/>
    <p:sldLayoutId id="2147484838" r:id="rId15"/>
    <p:sldLayoutId id="2147484839" r:id="rId16"/>
    <p:sldLayoutId id="2147484840" r:id="rId17"/>
    <p:sldLayoutId id="2147484841" r:id="rId18"/>
    <p:sldLayoutId id="2147484842" r:id="rId19"/>
    <p:sldLayoutId id="2147484843" r:id="rId20"/>
    <p:sldLayoutId id="2147484844" r:id="rId21"/>
    <p:sldLayoutId id="2147484845" r:id="rId22"/>
    <p:sldLayoutId id="2147484846" r:id="rId23"/>
    <p:sldLayoutId id="2147484847" r:id="rId24"/>
    <p:sldLayoutId id="2147484848" r:id="rId25"/>
    <p:sldLayoutId id="2147484849" r:id="rId26"/>
    <p:sldLayoutId id="2147484850" r:id="rId27"/>
    <p:sldLayoutId id="2147484851" r:id="rId28"/>
    <p:sldLayoutId id="2147484852" r:id="rId29"/>
    <p:sldLayoutId id="2147484853" r:id="rId30"/>
    <p:sldLayoutId id="2147484854" r:id="rId31"/>
    <p:sldLayoutId id="2147484855" r:id="rId32"/>
    <p:sldLayoutId id="2147484856" r:id="rId33"/>
    <p:sldLayoutId id="2147484857" r:id="rId34"/>
    <p:sldLayoutId id="2147484858" r:id="rId3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5pPr>
      <a:lvl6pPr marL="48341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6pPr>
      <a:lvl7pPr marL="96682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7pPr>
      <a:lvl8pPr marL="14502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8pPr>
      <a:lvl9pPr marL="1933653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960">
          <a:solidFill>
            <a:srgbClr val="191919"/>
          </a:solidFill>
          <a:latin typeface="HelvNeue Light for IB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None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1pPr>
      <a:lvl2pPr marL="228597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2pPr>
      <a:lvl3pPr marL="457195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3pPr>
      <a:lvl4pPr marL="83819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SzPct val="100000"/>
        <a:buFont typeface=".AppleSystemUIFont" charset="-120"/>
        <a:buChar char="–"/>
        <a:tabLst/>
        <a:defRPr sz="1867" baseline="0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4pPr>
      <a:lvl5pPr marL="1071020" indent="-231642" algn="l" rtl="0" eaLnBrk="1" fontAlgn="base" hangingPunct="1">
        <a:lnSpc>
          <a:spcPct val="100000"/>
        </a:lnSpc>
        <a:spcBef>
          <a:spcPts val="1467"/>
        </a:spcBef>
        <a:spcAft>
          <a:spcPct val="0"/>
        </a:spcAft>
        <a:buClr>
          <a:schemeClr val="tx1"/>
        </a:buClr>
        <a:buFont typeface=".AppleSystemUIFont" charset="-120"/>
        <a:buChar char="»"/>
        <a:tabLst/>
        <a:defRPr sz="1867">
          <a:solidFill>
            <a:schemeClr val="tx1"/>
          </a:solidFill>
          <a:latin typeface="IBM Plex Sans" panose="020B0503050203000203" pitchFamily="34" charset="0"/>
          <a:ea typeface="IBM Plex Sans" panose="020B0503050203000203" pitchFamily="34" charset="0"/>
          <a:cs typeface="IBM Plex Sans" panose="020B0503050203000203" pitchFamily="34" charset="0"/>
        </a:defRPr>
      </a:lvl5pPr>
      <a:lvl6pPr marL="2111575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6pPr>
      <a:lvl7pPr marL="2594990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7pPr>
      <a:lvl8pPr marL="3078403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8pPr>
      <a:lvl9pPr marL="3561818" indent="-172889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92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1pPr>
      <a:lvl2pPr marL="483412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2pPr>
      <a:lvl3pPr marL="96682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3pPr>
      <a:lvl4pPr marL="1450240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4pPr>
      <a:lvl5pPr marL="193365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5pPr>
      <a:lvl6pPr marL="2417068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6pPr>
      <a:lvl7pPr marL="2900479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7pPr>
      <a:lvl8pPr marL="3383893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8pPr>
      <a:lvl9pPr marL="3867306" algn="l" defTabSz="966828" rtl="0" eaLnBrk="1" latinLnBrk="0" hangingPunct="1">
        <a:defRPr sz="19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">
          <p15:clr>
            <a:srgbClr val="F26B43"/>
          </p15:clr>
        </p15:guide>
        <p15:guide id="2" pos="144">
          <p15:clr>
            <a:srgbClr val="F26B43"/>
          </p15:clr>
        </p15:guide>
        <p15:guide id="3" pos="5616">
          <p15:clr>
            <a:srgbClr val="F26B43"/>
          </p15:clr>
        </p15:guide>
        <p15:guide id="4" orient="horz" pos="2832">
          <p15:clr>
            <a:srgbClr val="F26B43"/>
          </p15:clr>
        </p15:guide>
        <p15:guide id="5" orient="horz" pos="3088">
          <p15:clr>
            <a:srgbClr val="F26B43"/>
          </p15:clr>
        </p15:guide>
        <p15:guide id="6" pos="2880">
          <p15:clr>
            <a:srgbClr val="F26B43"/>
          </p15:clr>
        </p15:guide>
        <p15:guide id="7" pos="2736">
          <p15:clr>
            <a:srgbClr val="F26B43"/>
          </p15:clr>
        </p15:guide>
        <p15:guide id="8" pos="1440">
          <p15:clr>
            <a:srgbClr val="F26B43"/>
          </p15:clr>
        </p15:guide>
        <p15:guide id="9" pos="3024">
          <p15:clr>
            <a:srgbClr val="F26B43"/>
          </p15:clr>
        </p15:guide>
        <p15:guide id="10" pos="1296">
          <p15:clr>
            <a:srgbClr val="F26B43"/>
          </p15:clr>
        </p15:guide>
        <p15:guide id="11" pos="1584">
          <p15:clr>
            <a:srgbClr val="F26B43"/>
          </p15:clr>
        </p15:guide>
        <p15:guide id="12" pos="4320">
          <p15:clr>
            <a:srgbClr val="F26B43"/>
          </p15:clr>
        </p15:guide>
        <p15:guide id="13" pos="4176">
          <p15:clr>
            <a:srgbClr val="F26B43"/>
          </p15:clr>
        </p15:guide>
        <p15:guide id="14" pos="4464">
          <p15:clr>
            <a:srgbClr val="F26B43"/>
          </p15:clr>
        </p15:guide>
        <p15:guide id="15" orient="horz" pos="412">
          <p15:clr>
            <a:srgbClr val="F26B43"/>
          </p15:clr>
        </p15:guide>
        <p15:guide id="17" orient="horz" pos="812">
          <p15:clr>
            <a:srgbClr val="F26B43"/>
          </p15:clr>
        </p15:guide>
        <p15:guide id="18" orient="horz" pos="1620">
          <p15:clr>
            <a:srgbClr val="F26B43"/>
          </p15:clr>
        </p15:guide>
        <p15:guide id="19" orient="horz" pos="1216">
          <p15:clr>
            <a:srgbClr val="F26B43"/>
          </p15:clr>
        </p15:guide>
        <p15:guide id="20" orient="horz" pos="2022">
          <p15:clr>
            <a:srgbClr val="F26B43"/>
          </p15:clr>
        </p15:guide>
        <p15:guide id="21" orient="horz" pos="24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3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3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2.xml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>
                <a:latin typeface="IBM Plex Sans Light"/>
              </a:rPr>
              <a:t>Turn sustainability ambition into action</a:t>
            </a:r>
          </a:p>
        </p:txBody>
      </p:sp>
      <p:sp>
        <p:nvSpPr>
          <p:cNvPr id="4" name="Slide Number Placeholder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395FB3-9C97-154F-86B2-7E381B95126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pPr marL="0" marR="0" lvl="0" indent="0" algn="r" defTabSz="91462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55E0C6-9DB0-3A9E-4E53-74F36132C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4889" y="6400801"/>
            <a:ext cx="5486313" cy="2222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IBM Sustainability Software / © 2022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319476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6C400362-DE3E-9EAB-3918-A4A10B0A32F0}"/>
              </a:ext>
            </a:extLst>
          </p:cNvPr>
          <p:cNvSpPr txBox="1">
            <a:spLocks/>
          </p:cNvSpPr>
          <p:nvPr/>
        </p:nvSpPr>
        <p:spPr>
          <a:xfrm>
            <a:off x="280422" y="268227"/>
            <a:ext cx="3137695" cy="4429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6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62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Turn sustainability ambition into action</a:t>
            </a:r>
            <a:endParaRPr lang="en-US" sz="2133" kern="0" dirty="0">
              <a:solidFill>
                <a:srgbClr val="000000"/>
              </a:solidFill>
              <a:sym typeface="IBM Plex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E6C207-B970-2C48-9E2C-982E3DEDB214}"/>
              </a:ext>
            </a:extLst>
          </p:cNvPr>
          <p:cNvCxnSpPr>
            <a:cxnSpLocks/>
          </p:cNvCxnSpPr>
          <p:nvPr/>
        </p:nvCxnSpPr>
        <p:spPr bwMode="auto">
          <a:xfrm>
            <a:off x="9174845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1" name="Graphic 69">
            <a:extLst>
              <a:ext uri="{FF2B5EF4-FFF2-40B4-BE49-F238E27FC236}">
                <a16:creationId xmlns:a16="http://schemas.microsoft.com/office/drawing/2014/main" id="{C1103746-D918-C646-A3F9-067418A3BFAD}"/>
              </a:ext>
            </a:extLst>
          </p:cNvPr>
          <p:cNvSpPr>
            <a:spLocks noChangeAspect="1"/>
          </p:cNvSpPr>
          <p:nvPr/>
        </p:nvSpPr>
        <p:spPr>
          <a:xfrm>
            <a:off x="9477217" y="3627225"/>
            <a:ext cx="750307" cy="543016"/>
          </a:xfrm>
          <a:custGeom>
            <a:avLst/>
            <a:gdLst>
              <a:gd name="connsiteX0" fmla="*/ 5277828 w 6393180"/>
              <a:gd name="connsiteY0" fmla="*/ 5144630 h 5144770"/>
              <a:gd name="connsiteX1" fmla="*/ 4582668 w 6393180"/>
              <a:gd name="connsiteY1" fmla="*/ 4520388 h 5144770"/>
              <a:gd name="connsiteX2" fmla="*/ 2019465 w 6393180"/>
              <a:gd name="connsiteY2" fmla="*/ 4520388 h 5144770"/>
              <a:gd name="connsiteX3" fmla="*/ 1324305 w 6393180"/>
              <a:gd name="connsiteY3" fmla="*/ 5144630 h 5144770"/>
              <a:gd name="connsiteX4" fmla="*/ 629145 w 6393180"/>
              <a:gd name="connsiteY4" fmla="*/ 4520388 h 5144770"/>
              <a:gd name="connsiteX5" fmla="*/ 491985 w 6393180"/>
              <a:gd name="connsiteY5" fmla="*/ 4520388 h 5144770"/>
              <a:gd name="connsiteX6" fmla="*/ 953 w 6393180"/>
              <a:gd name="connsiteY6" fmla="*/ 4029354 h 5144770"/>
              <a:gd name="connsiteX7" fmla="*/ 953 w 6393180"/>
              <a:gd name="connsiteY7" fmla="*/ 2572791 h 5144770"/>
              <a:gd name="connsiteX8" fmla="*/ 11621 w 6393180"/>
              <a:gd name="connsiteY8" fmla="*/ 2534285 h 5144770"/>
              <a:gd name="connsiteX9" fmla="*/ 851967 w 6393180"/>
              <a:gd name="connsiteY9" fmla="*/ 1078738 h 5144770"/>
              <a:gd name="connsiteX10" fmla="*/ 916788 w 6393180"/>
              <a:gd name="connsiteY10" fmla="*/ 1041349 h 5144770"/>
              <a:gd name="connsiteX11" fmla="*/ 2497912 w 6393180"/>
              <a:gd name="connsiteY11" fmla="*/ 1041349 h 5144770"/>
              <a:gd name="connsiteX12" fmla="*/ 2497912 w 6393180"/>
              <a:gd name="connsiteY12" fmla="*/ 75832 h 5144770"/>
              <a:gd name="connsiteX13" fmla="*/ 2572791 w 6393180"/>
              <a:gd name="connsiteY13" fmla="*/ 953 h 5144770"/>
              <a:gd name="connsiteX14" fmla="*/ 6318238 w 6393180"/>
              <a:gd name="connsiteY14" fmla="*/ 953 h 5144770"/>
              <a:gd name="connsiteX15" fmla="*/ 6393117 w 6393180"/>
              <a:gd name="connsiteY15" fmla="*/ 75832 h 5144770"/>
              <a:gd name="connsiteX16" fmla="*/ 6393117 w 6393180"/>
              <a:gd name="connsiteY16" fmla="*/ 4445508 h 5144770"/>
              <a:gd name="connsiteX17" fmla="*/ 6318238 w 6393180"/>
              <a:gd name="connsiteY17" fmla="*/ 4520388 h 5144770"/>
              <a:gd name="connsiteX18" fmla="*/ 5973001 w 6393180"/>
              <a:gd name="connsiteY18" fmla="*/ 4520388 h 5144770"/>
              <a:gd name="connsiteX19" fmla="*/ 5277828 w 6393180"/>
              <a:gd name="connsiteY19" fmla="*/ 5144630 h 5144770"/>
              <a:gd name="connsiteX20" fmla="*/ 5277828 w 6393180"/>
              <a:gd name="connsiteY20" fmla="*/ 3896157 h 5144770"/>
              <a:gd name="connsiteX21" fmla="*/ 4728464 w 6393180"/>
              <a:gd name="connsiteY21" fmla="*/ 4445521 h 5144770"/>
              <a:gd name="connsiteX22" fmla="*/ 5277828 w 6393180"/>
              <a:gd name="connsiteY22" fmla="*/ 4994885 h 5144770"/>
              <a:gd name="connsiteX23" fmla="*/ 5827192 w 6393180"/>
              <a:gd name="connsiteY23" fmla="*/ 4445521 h 5144770"/>
              <a:gd name="connsiteX24" fmla="*/ 5277828 w 6393180"/>
              <a:gd name="connsiteY24" fmla="*/ 3896157 h 5144770"/>
              <a:gd name="connsiteX25" fmla="*/ 1324318 w 6393180"/>
              <a:gd name="connsiteY25" fmla="*/ 3896157 h 5144770"/>
              <a:gd name="connsiteX26" fmla="*/ 774954 w 6393180"/>
              <a:gd name="connsiteY26" fmla="*/ 4445521 h 5144770"/>
              <a:gd name="connsiteX27" fmla="*/ 1324318 w 6393180"/>
              <a:gd name="connsiteY27" fmla="*/ 4994885 h 5144770"/>
              <a:gd name="connsiteX28" fmla="*/ 1873682 w 6393180"/>
              <a:gd name="connsiteY28" fmla="*/ 4445521 h 5144770"/>
              <a:gd name="connsiteX29" fmla="*/ 1324318 w 6393180"/>
              <a:gd name="connsiteY29" fmla="*/ 3896157 h 5144770"/>
              <a:gd name="connsiteX30" fmla="*/ 5972988 w 6393180"/>
              <a:gd name="connsiteY30" fmla="*/ 4370629 h 5144770"/>
              <a:gd name="connsiteX31" fmla="*/ 6243346 w 6393180"/>
              <a:gd name="connsiteY31" fmla="*/ 4370629 h 5144770"/>
              <a:gd name="connsiteX32" fmla="*/ 6243346 w 6393180"/>
              <a:gd name="connsiteY32" fmla="*/ 150711 h 5144770"/>
              <a:gd name="connsiteX33" fmla="*/ 2647671 w 6393180"/>
              <a:gd name="connsiteY33" fmla="*/ 150711 h 5144770"/>
              <a:gd name="connsiteX34" fmla="*/ 2647671 w 6393180"/>
              <a:gd name="connsiteY34" fmla="*/ 4370629 h 5144770"/>
              <a:gd name="connsiteX35" fmla="*/ 4582668 w 6393180"/>
              <a:gd name="connsiteY35" fmla="*/ 4370629 h 5144770"/>
              <a:gd name="connsiteX36" fmla="*/ 5277828 w 6393180"/>
              <a:gd name="connsiteY36" fmla="*/ 3746386 h 5144770"/>
              <a:gd name="connsiteX37" fmla="*/ 5972988 w 6393180"/>
              <a:gd name="connsiteY37" fmla="*/ 4370629 h 5144770"/>
              <a:gd name="connsiteX38" fmla="*/ 2019465 w 6393180"/>
              <a:gd name="connsiteY38" fmla="*/ 4370629 h 5144770"/>
              <a:gd name="connsiteX39" fmla="*/ 2497912 w 6393180"/>
              <a:gd name="connsiteY39" fmla="*/ 4370629 h 5144770"/>
              <a:gd name="connsiteX40" fmla="*/ 2497912 w 6393180"/>
              <a:gd name="connsiteY40" fmla="*/ 2647671 h 5144770"/>
              <a:gd name="connsiteX41" fmla="*/ 150711 w 6393180"/>
              <a:gd name="connsiteY41" fmla="*/ 2647671 h 5144770"/>
              <a:gd name="connsiteX42" fmla="*/ 150711 w 6393180"/>
              <a:gd name="connsiteY42" fmla="*/ 4029354 h 5144770"/>
              <a:gd name="connsiteX43" fmla="*/ 491985 w 6393180"/>
              <a:gd name="connsiteY43" fmla="*/ 4370629 h 5144770"/>
              <a:gd name="connsiteX44" fmla="*/ 629145 w 6393180"/>
              <a:gd name="connsiteY44" fmla="*/ 4370629 h 5144770"/>
              <a:gd name="connsiteX45" fmla="*/ 1324305 w 6393180"/>
              <a:gd name="connsiteY45" fmla="*/ 3746386 h 5144770"/>
              <a:gd name="connsiteX46" fmla="*/ 2019465 w 6393180"/>
              <a:gd name="connsiteY46" fmla="*/ 4370629 h 5144770"/>
              <a:gd name="connsiteX47" fmla="*/ 2023428 w 6393180"/>
              <a:gd name="connsiteY47" fmla="*/ 2497912 h 5144770"/>
              <a:gd name="connsiteX48" fmla="*/ 2497912 w 6393180"/>
              <a:gd name="connsiteY48" fmla="*/ 2497912 h 5144770"/>
              <a:gd name="connsiteX49" fmla="*/ 2497912 w 6393180"/>
              <a:gd name="connsiteY49" fmla="*/ 1191108 h 5144770"/>
              <a:gd name="connsiteX50" fmla="*/ 2023428 w 6393180"/>
              <a:gd name="connsiteY50" fmla="*/ 1191108 h 5144770"/>
              <a:gd name="connsiteX51" fmla="*/ 2023428 w 6393180"/>
              <a:gd name="connsiteY51" fmla="*/ 2497912 h 5144770"/>
              <a:gd name="connsiteX52" fmla="*/ 205575 w 6393180"/>
              <a:gd name="connsiteY52" fmla="*/ 2497912 h 5144770"/>
              <a:gd name="connsiteX53" fmla="*/ 1873669 w 6393180"/>
              <a:gd name="connsiteY53" fmla="*/ 2497912 h 5144770"/>
              <a:gd name="connsiteX54" fmla="*/ 1873669 w 6393180"/>
              <a:gd name="connsiteY54" fmla="*/ 1191108 h 5144770"/>
              <a:gd name="connsiteX55" fmla="*/ 960069 w 6393180"/>
              <a:gd name="connsiteY55" fmla="*/ 1191108 h 5144770"/>
              <a:gd name="connsiteX56" fmla="*/ 205575 w 6393180"/>
              <a:gd name="connsiteY56" fmla="*/ 2497912 h 5144770"/>
              <a:gd name="connsiteX57" fmla="*/ 2156638 w 6393180"/>
              <a:gd name="connsiteY57" fmla="*/ 3063837 h 5144770"/>
              <a:gd name="connsiteX58" fmla="*/ 1740472 w 6393180"/>
              <a:gd name="connsiteY58" fmla="*/ 3063837 h 5144770"/>
              <a:gd name="connsiteX59" fmla="*/ 1740472 w 6393180"/>
              <a:gd name="connsiteY59" fmla="*/ 2914079 h 5144770"/>
              <a:gd name="connsiteX60" fmla="*/ 2156638 w 6393180"/>
              <a:gd name="connsiteY60" fmla="*/ 2914079 h 5144770"/>
              <a:gd name="connsiteX61" fmla="*/ 2156638 w 6393180"/>
              <a:gd name="connsiteY61" fmla="*/ 3063837 h 5144770"/>
              <a:gd name="connsiteX62" fmla="*/ 5902071 w 6393180"/>
              <a:gd name="connsiteY62" fmla="*/ 2647671 h 5144770"/>
              <a:gd name="connsiteX63" fmla="*/ 4237432 w 6393180"/>
              <a:gd name="connsiteY63" fmla="*/ 2647671 h 5144770"/>
              <a:gd name="connsiteX64" fmla="*/ 4237432 w 6393180"/>
              <a:gd name="connsiteY64" fmla="*/ 2497912 h 5144770"/>
              <a:gd name="connsiteX65" fmla="*/ 5902071 w 6393180"/>
              <a:gd name="connsiteY65" fmla="*/ 2497912 h 5144770"/>
              <a:gd name="connsiteX66" fmla="*/ 5902071 w 6393180"/>
              <a:gd name="connsiteY66" fmla="*/ 2647671 h 5144770"/>
              <a:gd name="connsiteX67" fmla="*/ 5902071 w 6393180"/>
              <a:gd name="connsiteY67" fmla="*/ 2023428 h 5144770"/>
              <a:gd name="connsiteX68" fmla="*/ 3821278 w 6393180"/>
              <a:gd name="connsiteY68" fmla="*/ 2023428 h 5144770"/>
              <a:gd name="connsiteX69" fmla="*/ 3821278 w 6393180"/>
              <a:gd name="connsiteY69" fmla="*/ 1873669 h 5144770"/>
              <a:gd name="connsiteX70" fmla="*/ 5902084 w 6393180"/>
              <a:gd name="connsiteY70" fmla="*/ 1873669 h 5144770"/>
              <a:gd name="connsiteX71" fmla="*/ 5902084 w 6393180"/>
              <a:gd name="connsiteY71" fmla="*/ 2023428 h 5144770"/>
              <a:gd name="connsiteX72" fmla="*/ 5902071 w 6393180"/>
              <a:gd name="connsiteY72" fmla="*/ 1399197 h 5144770"/>
              <a:gd name="connsiteX73" fmla="*/ 3405111 w 6393180"/>
              <a:gd name="connsiteY73" fmla="*/ 1399197 h 5144770"/>
              <a:gd name="connsiteX74" fmla="*/ 3405111 w 6393180"/>
              <a:gd name="connsiteY74" fmla="*/ 1249439 h 5144770"/>
              <a:gd name="connsiteX75" fmla="*/ 5902071 w 6393180"/>
              <a:gd name="connsiteY75" fmla="*/ 1249439 h 5144770"/>
              <a:gd name="connsiteX76" fmla="*/ 5902071 w 6393180"/>
              <a:gd name="connsiteY76" fmla="*/ 1399197 h 5144770"/>
              <a:gd name="connsiteX77" fmla="*/ 5902071 w 6393180"/>
              <a:gd name="connsiteY77" fmla="*/ 774954 h 5144770"/>
              <a:gd name="connsiteX78" fmla="*/ 2988945 w 6393180"/>
              <a:gd name="connsiteY78" fmla="*/ 774954 h 5144770"/>
              <a:gd name="connsiteX79" fmla="*/ 2988945 w 6393180"/>
              <a:gd name="connsiteY79" fmla="*/ 625196 h 5144770"/>
              <a:gd name="connsiteX80" fmla="*/ 5902071 w 6393180"/>
              <a:gd name="connsiteY80" fmla="*/ 625196 h 5144770"/>
              <a:gd name="connsiteX81" fmla="*/ 5902071 w 6393180"/>
              <a:gd name="connsiteY81" fmla="*/ 774954 h 514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393180" h="5144770">
                <a:moveTo>
                  <a:pt x="5277828" y="5144630"/>
                </a:moveTo>
                <a:cubicBezTo>
                  <a:pt x="4917656" y="5144630"/>
                  <a:pt x="4620159" y="4870819"/>
                  <a:pt x="4582668" y="4520388"/>
                </a:cubicBezTo>
                <a:lnTo>
                  <a:pt x="2019465" y="4520388"/>
                </a:lnTo>
                <a:cubicBezTo>
                  <a:pt x="1981975" y="4870806"/>
                  <a:pt x="1684490" y="5144630"/>
                  <a:pt x="1324305" y="5144630"/>
                </a:cubicBezTo>
                <a:cubicBezTo>
                  <a:pt x="964121" y="5144630"/>
                  <a:pt x="666636" y="4870819"/>
                  <a:pt x="629145" y="4520388"/>
                </a:cubicBezTo>
                <a:lnTo>
                  <a:pt x="491985" y="4520388"/>
                </a:lnTo>
                <a:cubicBezTo>
                  <a:pt x="221221" y="4520400"/>
                  <a:pt x="953" y="4300119"/>
                  <a:pt x="953" y="4029354"/>
                </a:cubicBezTo>
                <a:lnTo>
                  <a:pt x="953" y="2572791"/>
                </a:lnTo>
                <a:cubicBezTo>
                  <a:pt x="953" y="2558669"/>
                  <a:pt x="4813" y="2545461"/>
                  <a:pt x="11621" y="2534285"/>
                </a:cubicBezTo>
                <a:lnTo>
                  <a:pt x="851967" y="1078738"/>
                </a:lnTo>
                <a:cubicBezTo>
                  <a:pt x="865276" y="1055573"/>
                  <a:pt x="890067" y="1041349"/>
                  <a:pt x="916788" y="1041349"/>
                </a:cubicBezTo>
                <a:lnTo>
                  <a:pt x="2497912" y="1041349"/>
                </a:lnTo>
                <a:lnTo>
                  <a:pt x="2497912" y="75832"/>
                </a:lnTo>
                <a:cubicBezTo>
                  <a:pt x="2497912" y="34481"/>
                  <a:pt x="2531440" y="953"/>
                  <a:pt x="2572791" y="953"/>
                </a:cubicBezTo>
                <a:lnTo>
                  <a:pt x="6318238" y="953"/>
                </a:lnTo>
                <a:cubicBezTo>
                  <a:pt x="6359589" y="953"/>
                  <a:pt x="6393117" y="34481"/>
                  <a:pt x="6393117" y="75832"/>
                </a:cubicBezTo>
                <a:lnTo>
                  <a:pt x="6393117" y="4445508"/>
                </a:lnTo>
                <a:cubicBezTo>
                  <a:pt x="6393117" y="4486859"/>
                  <a:pt x="6359589" y="4520388"/>
                  <a:pt x="6318238" y="4520388"/>
                </a:cubicBezTo>
                <a:lnTo>
                  <a:pt x="5973001" y="4520388"/>
                </a:lnTo>
                <a:cubicBezTo>
                  <a:pt x="5935498" y="4870819"/>
                  <a:pt x="5638013" y="5144630"/>
                  <a:pt x="5277828" y="5144630"/>
                </a:cubicBezTo>
                <a:close/>
                <a:moveTo>
                  <a:pt x="5277828" y="3896157"/>
                </a:moveTo>
                <a:cubicBezTo>
                  <a:pt x="4974959" y="3896157"/>
                  <a:pt x="4728464" y="4142638"/>
                  <a:pt x="4728464" y="4445521"/>
                </a:cubicBezTo>
                <a:cubicBezTo>
                  <a:pt x="4728464" y="4748403"/>
                  <a:pt x="4974946" y="4994885"/>
                  <a:pt x="5277828" y="4994885"/>
                </a:cubicBezTo>
                <a:cubicBezTo>
                  <a:pt x="5580698" y="4994885"/>
                  <a:pt x="5827192" y="4748403"/>
                  <a:pt x="5827192" y="4445521"/>
                </a:cubicBezTo>
                <a:cubicBezTo>
                  <a:pt x="5827192" y="4142638"/>
                  <a:pt x="5580710" y="3896157"/>
                  <a:pt x="5277828" y="3896157"/>
                </a:cubicBezTo>
                <a:close/>
                <a:moveTo>
                  <a:pt x="1324318" y="3896157"/>
                </a:moveTo>
                <a:cubicBezTo>
                  <a:pt x="1021448" y="3896157"/>
                  <a:pt x="774954" y="4142638"/>
                  <a:pt x="774954" y="4445521"/>
                </a:cubicBezTo>
                <a:cubicBezTo>
                  <a:pt x="774954" y="4748403"/>
                  <a:pt x="1021436" y="4994885"/>
                  <a:pt x="1324318" y="4994885"/>
                </a:cubicBezTo>
                <a:cubicBezTo>
                  <a:pt x="1627200" y="4994885"/>
                  <a:pt x="1873682" y="4748403"/>
                  <a:pt x="1873682" y="4445521"/>
                </a:cubicBezTo>
                <a:cubicBezTo>
                  <a:pt x="1873682" y="4142638"/>
                  <a:pt x="1627188" y="3896157"/>
                  <a:pt x="1324318" y="3896157"/>
                </a:cubicBezTo>
                <a:close/>
                <a:moveTo>
                  <a:pt x="5972988" y="4370629"/>
                </a:moveTo>
                <a:lnTo>
                  <a:pt x="6243346" y="4370629"/>
                </a:lnTo>
                <a:lnTo>
                  <a:pt x="6243346" y="150711"/>
                </a:lnTo>
                <a:lnTo>
                  <a:pt x="2647671" y="150711"/>
                </a:lnTo>
                <a:lnTo>
                  <a:pt x="2647671" y="4370629"/>
                </a:lnTo>
                <a:lnTo>
                  <a:pt x="4582668" y="4370629"/>
                </a:lnTo>
                <a:cubicBezTo>
                  <a:pt x="4620159" y="4020211"/>
                  <a:pt x="4917643" y="3746386"/>
                  <a:pt x="5277828" y="3746386"/>
                </a:cubicBezTo>
                <a:cubicBezTo>
                  <a:pt x="5638013" y="3746386"/>
                  <a:pt x="5935498" y="4020211"/>
                  <a:pt x="5972988" y="4370629"/>
                </a:cubicBezTo>
                <a:close/>
                <a:moveTo>
                  <a:pt x="2019465" y="4370629"/>
                </a:moveTo>
                <a:lnTo>
                  <a:pt x="2497912" y="4370629"/>
                </a:lnTo>
                <a:lnTo>
                  <a:pt x="2497912" y="2647671"/>
                </a:lnTo>
                <a:lnTo>
                  <a:pt x="150711" y="2647671"/>
                </a:lnTo>
                <a:lnTo>
                  <a:pt x="150711" y="4029354"/>
                </a:lnTo>
                <a:cubicBezTo>
                  <a:pt x="150711" y="4217518"/>
                  <a:pt x="303822" y="4370629"/>
                  <a:pt x="491985" y="4370629"/>
                </a:cubicBezTo>
                <a:lnTo>
                  <a:pt x="629145" y="4370629"/>
                </a:lnTo>
                <a:cubicBezTo>
                  <a:pt x="666636" y="4020211"/>
                  <a:pt x="964121" y="3746386"/>
                  <a:pt x="1324305" y="3746386"/>
                </a:cubicBezTo>
                <a:cubicBezTo>
                  <a:pt x="1684490" y="3746386"/>
                  <a:pt x="1981975" y="4020211"/>
                  <a:pt x="2019465" y="4370629"/>
                </a:cubicBezTo>
                <a:close/>
                <a:moveTo>
                  <a:pt x="2023428" y="2497912"/>
                </a:moveTo>
                <a:lnTo>
                  <a:pt x="2497912" y="2497912"/>
                </a:lnTo>
                <a:lnTo>
                  <a:pt x="2497912" y="1191108"/>
                </a:lnTo>
                <a:lnTo>
                  <a:pt x="2023428" y="1191108"/>
                </a:lnTo>
                <a:lnTo>
                  <a:pt x="2023428" y="2497912"/>
                </a:lnTo>
                <a:close/>
                <a:moveTo>
                  <a:pt x="205575" y="2497912"/>
                </a:moveTo>
                <a:lnTo>
                  <a:pt x="1873669" y="2497912"/>
                </a:lnTo>
                <a:lnTo>
                  <a:pt x="1873669" y="1191108"/>
                </a:lnTo>
                <a:lnTo>
                  <a:pt x="960069" y="1191108"/>
                </a:lnTo>
                <a:lnTo>
                  <a:pt x="205575" y="2497912"/>
                </a:lnTo>
                <a:close/>
                <a:moveTo>
                  <a:pt x="2156638" y="3063837"/>
                </a:moveTo>
                <a:lnTo>
                  <a:pt x="1740472" y="3063837"/>
                </a:lnTo>
                <a:lnTo>
                  <a:pt x="1740472" y="2914079"/>
                </a:lnTo>
                <a:lnTo>
                  <a:pt x="2156638" y="2914079"/>
                </a:lnTo>
                <a:lnTo>
                  <a:pt x="2156638" y="3063837"/>
                </a:lnTo>
                <a:close/>
                <a:moveTo>
                  <a:pt x="5902071" y="2647671"/>
                </a:moveTo>
                <a:lnTo>
                  <a:pt x="4237432" y="2647671"/>
                </a:lnTo>
                <a:lnTo>
                  <a:pt x="4237432" y="2497912"/>
                </a:lnTo>
                <a:lnTo>
                  <a:pt x="5902071" y="2497912"/>
                </a:lnTo>
                <a:lnTo>
                  <a:pt x="5902071" y="2647671"/>
                </a:lnTo>
                <a:close/>
                <a:moveTo>
                  <a:pt x="5902071" y="2023428"/>
                </a:moveTo>
                <a:lnTo>
                  <a:pt x="3821278" y="2023428"/>
                </a:lnTo>
                <a:lnTo>
                  <a:pt x="3821278" y="1873669"/>
                </a:lnTo>
                <a:lnTo>
                  <a:pt x="5902084" y="1873669"/>
                </a:lnTo>
                <a:lnTo>
                  <a:pt x="5902084" y="2023428"/>
                </a:lnTo>
                <a:close/>
                <a:moveTo>
                  <a:pt x="5902071" y="1399197"/>
                </a:moveTo>
                <a:lnTo>
                  <a:pt x="3405111" y="1399197"/>
                </a:lnTo>
                <a:lnTo>
                  <a:pt x="3405111" y="1249439"/>
                </a:lnTo>
                <a:lnTo>
                  <a:pt x="5902071" y="1249439"/>
                </a:lnTo>
                <a:lnTo>
                  <a:pt x="5902071" y="1399197"/>
                </a:lnTo>
                <a:close/>
                <a:moveTo>
                  <a:pt x="5902071" y="774954"/>
                </a:moveTo>
                <a:lnTo>
                  <a:pt x="2988945" y="774954"/>
                </a:lnTo>
                <a:lnTo>
                  <a:pt x="2988945" y="625196"/>
                </a:lnTo>
                <a:lnTo>
                  <a:pt x="5902071" y="625196"/>
                </a:lnTo>
                <a:lnTo>
                  <a:pt x="5902071" y="774954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defTabSz="685934" hangingPunct="0">
              <a:lnSpc>
                <a:spcPts val="1500"/>
              </a:lnSpc>
              <a:defRPr/>
            </a:pPr>
            <a:endParaRPr lang="en-US" sz="1600" kern="0" dirty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B6DCC2-6239-084F-A7CC-D78CE2551F36}"/>
              </a:ext>
            </a:extLst>
          </p:cNvPr>
          <p:cNvSpPr txBox="1"/>
          <p:nvPr/>
        </p:nvSpPr>
        <p:spPr>
          <a:xfrm>
            <a:off x="9477217" y="4455333"/>
            <a:ext cx="228600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Circular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Supply Chains 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workflows</a:t>
            </a:r>
            <a:r>
              <a:rPr lang="en-US" sz="1467" kern="0" dirty="0">
                <a:solidFill>
                  <a:srgbClr val="FF644E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 </a:t>
            </a:r>
            <a:br>
              <a:rPr lang="en-US" sz="1467" kern="0" dirty="0">
                <a:solidFill>
                  <a:srgbClr val="FF644E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for equitable, transparent, </a:t>
            </a:r>
            <a:b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and net zero supply chains</a:t>
            </a: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EFF22D8-4CA3-F948-B531-FEB74C094E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2760" y="3582948"/>
            <a:ext cx="675928" cy="675768"/>
          </a:xfrm>
          <a:custGeom>
            <a:avLst/>
            <a:gdLst>
              <a:gd name="T0" fmla="*/ 610 w 2241"/>
              <a:gd name="T1" fmla="*/ 2241 h 2241"/>
              <a:gd name="T2" fmla="*/ 584 w 2241"/>
              <a:gd name="T3" fmla="*/ 1949 h 2241"/>
              <a:gd name="T4" fmla="*/ 0 w 2241"/>
              <a:gd name="T5" fmla="*/ 1923 h 2241"/>
              <a:gd name="T6" fmla="*/ 26 w 2241"/>
              <a:gd name="T7" fmla="*/ 292 h 2241"/>
              <a:gd name="T8" fmla="*/ 584 w 2241"/>
              <a:gd name="T9" fmla="*/ 26 h 2241"/>
              <a:gd name="T10" fmla="*/ 1631 w 2241"/>
              <a:gd name="T11" fmla="*/ 0 h 2241"/>
              <a:gd name="T12" fmla="*/ 1657 w 2241"/>
              <a:gd name="T13" fmla="*/ 292 h 2241"/>
              <a:gd name="T14" fmla="*/ 2241 w 2241"/>
              <a:gd name="T15" fmla="*/ 318 h 2241"/>
              <a:gd name="T16" fmla="*/ 2215 w 2241"/>
              <a:gd name="T17" fmla="*/ 1949 h 2241"/>
              <a:gd name="T18" fmla="*/ 1657 w 2241"/>
              <a:gd name="T19" fmla="*/ 2214 h 2241"/>
              <a:gd name="T20" fmla="*/ 636 w 2241"/>
              <a:gd name="T21" fmla="*/ 2188 h 2241"/>
              <a:gd name="T22" fmla="*/ 1605 w 2241"/>
              <a:gd name="T23" fmla="*/ 52 h 2241"/>
              <a:gd name="T24" fmla="*/ 636 w 2241"/>
              <a:gd name="T25" fmla="*/ 2188 h 2241"/>
              <a:gd name="T26" fmla="*/ 2189 w 2241"/>
              <a:gd name="T27" fmla="*/ 1896 h 2241"/>
              <a:gd name="T28" fmla="*/ 1657 w 2241"/>
              <a:gd name="T29" fmla="*/ 344 h 2241"/>
              <a:gd name="T30" fmla="*/ 1923 w 2241"/>
              <a:gd name="T31" fmla="*/ 510 h 2241"/>
              <a:gd name="T32" fmla="*/ 1657 w 2241"/>
              <a:gd name="T33" fmla="*/ 563 h 2241"/>
              <a:gd name="T34" fmla="*/ 1923 w 2241"/>
              <a:gd name="T35" fmla="*/ 729 h 2241"/>
              <a:gd name="T36" fmla="*/ 1657 w 2241"/>
              <a:gd name="T37" fmla="*/ 782 h 2241"/>
              <a:gd name="T38" fmla="*/ 1923 w 2241"/>
              <a:gd name="T39" fmla="*/ 948 h 2241"/>
              <a:gd name="T40" fmla="*/ 1657 w 2241"/>
              <a:gd name="T41" fmla="*/ 1001 h 2241"/>
              <a:gd name="T42" fmla="*/ 53 w 2241"/>
              <a:gd name="T43" fmla="*/ 1896 h 2241"/>
              <a:gd name="T44" fmla="*/ 584 w 2241"/>
              <a:gd name="T45" fmla="*/ 1001 h 2241"/>
              <a:gd name="T46" fmla="*/ 318 w 2241"/>
              <a:gd name="T47" fmla="*/ 948 h 2241"/>
              <a:gd name="T48" fmla="*/ 584 w 2241"/>
              <a:gd name="T49" fmla="*/ 782 h 2241"/>
              <a:gd name="T50" fmla="*/ 318 w 2241"/>
              <a:gd name="T51" fmla="*/ 729 h 2241"/>
              <a:gd name="T52" fmla="*/ 584 w 2241"/>
              <a:gd name="T53" fmla="*/ 563 h 2241"/>
              <a:gd name="T54" fmla="*/ 318 w 2241"/>
              <a:gd name="T55" fmla="*/ 510 h 2241"/>
              <a:gd name="T56" fmla="*/ 584 w 2241"/>
              <a:gd name="T57" fmla="*/ 344 h 2241"/>
              <a:gd name="T58" fmla="*/ 53 w 2241"/>
              <a:gd name="T59" fmla="*/ 1896 h 2241"/>
              <a:gd name="T60" fmla="*/ 829 w 2241"/>
              <a:gd name="T61" fmla="*/ 709 h 2241"/>
              <a:gd name="T62" fmla="*/ 1412 w 2241"/>
              <a:gd name="T63" fmla="*/ 656 h 2241"/>
              <a:gd name="T64" fmla="*/ 1412 w 2241"/>
              <a:gd name="T65" fmla="*/ 490 h 2241"/>
              <a:gd name="T66" fmla="*/ 829 w 2241"/>
              <a:gd name="T67" fmla="*/ 437 h 2241"/>
              <a:gd name="T68" fmla="*/ 1412 w 2241"/>
              <a:gd name="T69" fmla="*/ 490 h 2241"/>
              <a:gd name="T70" fmla="*/ 829 w 2241"/>
              <a:gd name="T71" fmla="*/ 271 h 2241"/>
              <a:gd name="T72" fmla="*/ 1412 w 2241"/>
              <a:gd name="T73" fmla="*/ 219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1" h="2241">
                <a:moveTo>
                  <a:pt x="1631" y="2241"/>
                </a:moveTo>
                <a:cubicBezTo>
                  <a:pt x="610" y="2241"/>
                  <a:pt x="610" y="2241"/>
                  <a:pt x="610" y="2241"/>
                </a:cubicBezTo>
                <a:cubicBezTo>
                  <a:pt x="595" y="2241"/>
                  <a:pt x="584" y="2229"/>
                  <a:pt x="584" y="2214"/>
                </a:cubicBezTo>
                <a:cubicBezTo>
                  <a:pt x="584" y="1949"/>
                  <a:pt x="584" y="1949"/>
                  <a:pt x="584" y="1949"/>
                </a:cubicBezTo>
                <a:cubicBezTo>
                  <a:pt x="26" y="1949"/>
                  <a:pt x="26" y="1949"/>
                  <a:pt x="26" y="1949"/>
                </a:cubicBezTo>
                <a:cubicBezTo>
                  <a:pt x="12" y="1949"/>
                  <a:pt x="0" y="1937"/>
                  <a:pt x="0" y="1923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03"/>
                  <a:pt x="12" y="292"/>
                  <a:pt x="26" y="292"/>
                </a:cubicBezTo>
                <a:cubicBezTo>
                  <a:pt x="584" y="292"/>
                  <a:pt x="584" y="292"/>
                  <a:pt x="584" y="292"/>
                </a:cubicBezTo>
                <a:cubicBezTo>
                  <a:pt x="584" y="26"/>
                  <a:pt x="584" y="26"/>
                  <a:pt x="584" y="26"/>
                </a:cubicBezTo>
                <a:cubicBezTo>
                  <a:pt x="584" y="12"/>
                  <a:pt x="595" y="0"/>
                  <a:pt x="610" y="0"/>
                </a:cubicBezTo>
                <a:cubicBezTo>
                  <a:pt x="1631" y="0"/>
                  <a:pt x="1631" y="0"/>
                  <a:pt x="1631" y="0"/>
                </a:cubicBezTo>
                <a:cubicBezTo>
                  <a:pt x="1646" y="0"/>
                  <a:pt x="1657" y="12"/>
                  <a:pt x="1657" y="26"/>
                </a:cubicBezTo>
                <a:cubicBezTo>
                  <a:pt x="1657" y="292"/>
                  <a:pt x="1657" y="292"/>
                  <a:pt x="1657" y="292"/>
                </a:cubicBezTo>
                <a:cubicBezTo>
                  <a:pt x="2215" y="292"/>
                  <a:pt x="2215" y="292"/>
                  <a:pt x="2215" y="292"/>
                </a:cubicBezTo>
                <a:cubicBezTo>
                  <a:pt x="2229" y="292"/>
                  <a:pt x="2241" y="303"/>
                  <a:pt x="2241" y="318"/>
                </a:cubicBezTo>
                <a:cubicBezTo>
                  <a:pt x="2241" y="1923"/>
                  <a:pt x="2241" y="1923"/>
                  <a:pt x="2241" y="1923"/>
                </a:cubicBezTo>
                <a:cubicBezTo>
                  <a:pt x="2241" y="1937"/>
                  <a:pt x="2229" y="1949"/>
                  <a:pt x="2215" y="1949"/>
                </a:cubicBezTo>
                <a:cubicBezTo>
                  <a:pt x="1657" y="1949"/>
                  <a:pt x="1657" y="1949"/>
                  <a:pt x="1657" y="1949"/>
                </a:cubicBezTo>
                <a:cubicBezTo>
                  <a:pt x="1657" y="2214"/>
                  <a:pt x="1657" y="2214"/>
                  <a:pt x="1657" y="2214"/>
                </a:cubicBezTo>
                <a:cubicBezTo>
                  <a:pt x="1657" y="2229"/>
                  <a:pt x="1646" y="2241"/>
                  <a:pt x="1631" y="2241"/>
                </a:cubicBezTo>
                <a:close/>
                <a:moveTo>
                  <a:pt x="636" y="2188"/>
                </a:moveTo>
                <a:cubicBezTo>
                  <a:pt x="1605" y="2188"/>
                  <a:pt x="1605" y="2188"/>
                  <a:pt x="1605" y="2188"/>
                </a:cubicBezTo>
                <a:cubicBezTo>
                  <a:pt x="1605" y="52"/>
                  <a:pt x="1605" y="52"/>
                  <a:pt x="1605" y="52"/>
                </a:cubicBezTo>
                <a:cubicBezTo>
                  <a:pt x="636" y="52"/>
                  <a:pt x="636" y="52"/>
                  <a:pt x="636" y="52"/>
                </a:cubicBezTo>
                <a:lnTo>
                  <a:pt x="636" y="2188"/>
                </a:lnTo>
                <a:close/>
                <a:moveTo>
                  <a:pt x="1657" y="1896"/>
                </a:moveTo>
                <a:cubicBezTo>
                  <a:pt x="2189" y="1896"/>
                  <a:pt x="2189" y="1896"/>
                  <a:pt x="2189" y="1896"/>
                </a:cubicBezTo>
                <a:cubicBezTo>
                  <a:pt x="2189" y="344"/>
                  <a:pt x="2189" y="344"/>
                  <a:pt x="2189" y="344"/>
                </a:cubicBezTo>
                <a:cubicBezTo>
                  <a:pt x="1657" y="344"/>
                  <a:pt x="1657" y="344"/>
                  <a:pt x="1657" y="344"/>
                </a:cubicBezTo>
                <a:cubicBezTo>
                  <a:pt x="1657" y="510"/>
                  <a:pt x="1657" y="510"/>
                  <a:pt x="1657" y="510"/>
                </a:cubicBezTo>
                <a:cubicBezTo>
                  <a:pt x="1923" y="510"/>
                  <a:pt x="1923" y="510"/>
                  <a:pt x="1923" y="510"/>
                </a:cubicBezTo>
                <a:cubicBezTo>
                  <a:pt x="1923" y="563"/>
                  <a:pt x="1923" y="563"/>
                  <a:pt x="1923" y="563"/>
                </a:cubicBezTo>
                <a:cubicBezTo>
                  <a:pt x="1657" y="563"/>
                  <a:pt x="1657" y="563"/>
                  <a:pt x="1657" y="563"/>
                </a:cubicBezTo>
                <a:cubicBezTo>
                  <a:pt x="1657" y="729"/>
                  <a:pt x="1657" y="729"/>
                  <a:pt x="1657" y="729"/>
                </a:cubicBezTo>
                <a:cubicBezTo>
                  <a:pt x="1923" y="729"/>
                  <a:pt x="1923" y="729"/>
                  <a:pt x="1923" y="729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657" y="782"/>
                  <a:pt x="1657" y="782"/>
                  <a:pt x="1657" y="782"/>
                </a:cubicBezTo>
                <a:cubicBezTo>
                  <a:pt x="1657" y="948"/>
                  <a:pt x="1657" y="948"/>
                  <a:pt x="1657" y="948"/>
                </a:cubicBezTo>
                <a:cubicBezTo>
                  <a:pt x="1923" y="948"/>
                  <a:pt x="1923" y="948"/>
                  <a:pt x="1923" y="948"/>
                </a:cubicBezTo>
                <a:cubicBezTo>
                  <a:pt x="1923" y="1001"/>
                  <a:pt x="1923" y="1001"/>
                  <a:pt x="1923" y="1001"/>
                </a:cubicBezTo>
                <a:cubicBezTo>
                  <a:pt x="1657" y="1001"/>
                  <a:pt x="1657" y="1001"/>
                  <a:pt x="1657" y="1001"/>
                </a:cubicBezTo>
                <a:lnTo>
                  <a:pt x="1657" y="1896"/>
                </a:lnTo>
                <a:close/>
                <a:moveTo>
                  <a:pt x="53" y="1896"/>
                </a:moveTo>
                <a:cubicBezTo>
                  <a:pt x="584" y="1896"/>
                  <a:pt x="584" y="1896"/>
                  <a:pt x="584" y="1896"/>
                </a:cubicBezTo>
                <a:cubicBezTo>
                  <a:pt x="584" y="1001"/>
                  <a:pt x="584" y="1001"/>
                  <a:pt x="584" y="1001"/>
                </a:cubicBezTo>
                <a:cubicBezTo>
                  <a:pt x="318" y="1001"/>
                  <a:pt x="318" y="1001"/>
                  <a:pt x="318" y="1001"/>
                </a:cubicBezTo>
                <a:cubicBezTo>
                  <a:pt x="318" y="948"/>
                  <a:pt x="318" y="948"/>
                  <a:pt x="318" y="948"/>
                </a:cubicBezTo>
                <a:cubicBezTo>
                  <a:pt x="584" y="948"/>
                  <a:pt x="584" y="948"/>
                  <a:pt x="584" y="948"/>
                </a:cubicBezTo>
                <a:cubicBezTo>
                  <a:pt x="584" y="782"/>
                  <a:pt x="584" y="782"/>
                  <a:pt x="584" y="782"/>
                </a:cubicBezTo>
                <a:cubicBezTo>
                  <a:pt x="318" y="782"/>
                  <a:pt x="318" y="782"/>
                  <a:pt x="318" y="782"/>
                </a:cubicBezTo>
                <a:cubicBezTo>
                  <a:pt x="318" y="729"/>
                  <a:pt x="318" y="729"/>
                  <a:pt x="318" y="729"/>
                </a:cubicBezTo>
                <a:cubicBezTo>
                  <a:pt x="584" y="729"/>
                  <a:pt x="584" y="729"/>
                  <a:pt x="584" y="729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318" y="563"/>
                  <a:pt x="318" y="563"/>
                  <a:pt x="318" y="563"/>
                </a:cubicBezTo>
                <a:cubicBezTo>
                  <a:pt x="318" y="510"/>
                  <a:pt x="318" y="510"/>
                  <a:pt x="318" y="510"/>
                </a:cubicBezTo>
                <a:cubicBezTo>
                  <a:pt x="584" y="510"/>
                  <a:pt x="584" y="510"/>
                  <a:pt x="584" y="510"/>
                </a:cubicBezTo>
                <a:cubicBezTo>
                  <a:pt x="584" y="344"/>
                  <a:pt x="584" y="344"/>
                  <a:pt x="584" y="344"/>
                </a:cubicBezTo>
                <a:cubicBezTo>
                  <a:pt x="53" y="344"/>
                  <a:pt x="53" y="344"/>
                  <a:pt x="53" y="344"/>
                </a:cubicBezTo>
                <a:lnTo>
                  <a:pt x="53" y="1896"/>
                </a:lnTo>
                <a:close/>
                <a:moveTo>
                  <a:pt x="1412" y="709"/>
                </a:moveTo>
                <a:cubicBezTo>
                  <a:pt x="829" y="709"/>
                  <a:pt x="829" y="709"/>
                  <a:pt x="829" y="709"/>
                </a:cubicBezTo>
                <a:cubicBezTo>
                  <a:pt x="829" y="656"/>
                  <a:pt x="829" y="656"/>
                  <a:pt x="829" y="656"/>
                </a:cubicBezTo>
                <a:cubicBezTo>
                  <a:pt x="1412" y="656"/>
                  <a:pt x="1412" y="656"/>
                  <a:pt x="1412" y="656"/>
                </a:cubicBezTo>
                <a:lnTo>
                  <a:pt x="1412" y="709"/>
                </a:lnTo>
                <a:close/>
                <a:moveTo>
                  <a:pt x="1412" y="490"/>
                </a:moveTo>
                <a:cubicBezTo>
                  <a:pt x="829" y="490"/>
                  <a:pt x="829" y="490"/>
                  <a:pt x="829" y="490"/>
                </a:cubicBezTo>
                <a:cubicBezTo>
                  <a:pt x="829" y="437"/>
                  <a:pt x="829" y="437"/>
                  <a:pt x="829" y="437"/>
                </a:cubicBezTo>
                <a:cubicBezTo>
                  <a:pt x="1412" y="437"/>
                  <a:pt x="1412" y="437"/>
                  <a:pt x="1412" y="437"/>
                </a:cubicBezTo>
                <a:lnTo>
                  <a:pt x="1412" y="490"/>
                </a:lnTo>
                <a:close/>
                <a:moveTo>
                  <a:pt x="1412" y="271"/>
                </a:moveTo>
                <a:cubicBezTo>
                  <a:pt x="829" y="271"/>
                  <a:pt x="829" y="271"/>
                  <a:pt x="829" y="271"/>
                </a:cubicBezTo>
                <a:cubicBezTo>
                  <a:pt x="829" y="219"/>
                  <a:pt x="829" y="219"/>
                  <a:pt x="829" y="219"/>
                </a:cubicBezTo>
                <a:cubicBezTo>
                  <a:pt x="1412" y="219"/>
                  <a:pt x="1412" y="219"/>
                  <a:pt x="1412" y="219"/>
                </a:cubicBezTo>
                <a:lnTo>
                  <a:pt x="1412" y="271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622" hangingPunct="0">
              <a:lnSpc>
                <a:spcPts val="1500"/>
              </a:lnSpc>
              <a:defRPr/>
            </a:pPr>
            <a:endParaRPr lang="uk-UA" sz="2400" kern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C0BC76-B03D-7443-916E-C0FF3A69DA5A}"/>
              </a:ext>
            </a:extLst>
          </p:cNvPr>
          <p:cNvSpPr txBox="1"/>
          <p:nvPr/>
        </p:nvSpPr>
        <p:spPr>
          <a:xfrm>
            <a:off x="6749321" y="4455333"/>
            <a:ext cx="242316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Resilient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IT Infrastructure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Responsible computing to enable sustainable IT and drive social impact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494B44-FA19-A44F-86F8-0150F76F80BA}"/>
              </a:ext>
            </a:extLst>
          </p:cNvPr>
          <p:cNvCxnSpPr>
            <a:cxnSpLocks/>
          </p:cNvCxnSpPr>
          <p:nvPr/>
        </p:nvCxnSpPr>
        <p:spPr bwMode="auto">
          <a:xfrm>
            <a:off x="6444584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0CCADA-FA7B-0F77-748C-77DEBA8C0F27}"/>
              </a:ext>
            </a:extLst>
          </p:cNvPr>
          <p:cNvCxnSpPr>
            <a:cxnSpLocks/>
          </p:cNvCxnSpPr>
          <p:nvPr/>
        </p:nvCxnSpPr>
        <p:spPr bwMode="auto">
          <a:xfrm flipH="1">
            <a:off x="3608617" y="6103787"/>
            <a:ext cx="817734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F57BCD-32D3-FA4C-AF06-CBFA2AD44D4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08617" y="3360587"/>
            <a:ext cx="817734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F9E93FE-CE4A-F046-8CB1-00340856B2F5}"/>
              </a:ext>
            </a:extLst>
          </p:cNvPr>
          <p:cNvCxnSpPr>
            <a:cxnSpLocks/>
          </p:cNvCxnSpPr>
          <p:nvPr/>
        </p:nvCxnSpPr>
        <p:spPr bwMode="auto">
          <a:xfrm flipH="1">
            <a:off x="3608617" y="1102411"/>
            <a:ext cx="817734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126BED-CBCB-314B-B75C-3C34A85D03FC}"/>
              </a:ext>
            </a:extLst>
          </p:cNvPr>
          <p:cNvCxnSpPr>
            <a:cxnSpLocks/>
          </p:cNvCxnSpPr>
          <p:nvPr/>
        </p:nvCxnSpPr>
        <p:spPr bwMode="auto">
          <a:xfrm flipH="1">
            <a:off x="3608617" y="2230643"/>
            <a:ext cx="817734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77A04F-7F0F-EA47-94B8-1D7886F41539}"/>
              </a:ext>
            </a:extLst>
          </p:cNvPr>
          <p:cNvSpPr txBox="1"/>
          <p:nvPr/>
        </p:nvSpPr>
        <p:spPr>
          <a:xfrm>
            <a:off x="3771876" y="4455333"/>
            <a:ext cx="2651760" cy="1077218"/>
          </a:xfrm>
          <a:prstGeom prst="rect">
            <a:avLst/>
          </a:prstGeom>
          <a:noFill/>
        </p:spPr>
        <p:txBody>
          <a:bodyPr wrap="square" lIns="12192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Facilities and Assets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Operational insight to drive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clean energy transition, efficient waste management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1BD60F3-8A4B-0E4F-8C6C-6B00D396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7569" y="3582948"/>
            <a:ext cx="675768" cy="6747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0B70CBA-257C-6D85-D998-C2CBBD005665}"/>
              </a:ext>
            </a:extLst>
          </p:cNvPr>
          <p:cNvSpPr txBox="1"/>
          <p:nvPr/>
        </p:nvSpPr>
        <p:spPr>
          <a:xfrm>
            <a:off x="3854429" y="1284235"/>
            <a:ext cx="259015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Aligned Business </a:t>
            </a:r>
          </a:p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Strategy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0E5848-42FA-9780-E726-83CB024C3A1E}"/>
              </a:ext>
            </a:extLst>
          </p:cNvPr>
          <p:cNvSpPr txBox="1"/>
          <p:nvPr/>
        </p:nvSpPr>
        <p:spPr>
          <a:xfrm>
            <a:off x="3854427" y="2433767"/>
            <a:ext cx="232758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ESG Data, Reporting, and Climate Risk Management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2A145F-69DF-5C97-1445-6BF4F4011509}"/>
              </a:ext>
            </a:extLst>
          </p:cNvPr>
          <p:cNvSpPr/>
          <p:nvPr/>
        </p:nvSpPr>
        <p:spPr bwMode="auto">
          <a:xfrm>
            <a:off x="6535237" y="1325450"/>
            <a:ext cx="5085264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Organization, operating model, culture, data and tech strategy to drive innovation across business and society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9A1C53-2682-2165-F0B0-36F2B4AD8EE3}"/>
              </a:ext>
            </a:extLst>
          </p:cNvPr>
          <p:cNvSpPr/>
          <p:nvPr/>
        </p:nvSpPr>
        <p:spPr bwMode="auto">
          <a:xfrm>
            <a:off x="6535237" y="2474982"/>
            <a:ext cx="4892040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System of record to operationalize sustainability goals and environmental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83481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25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6" grpId="0"/>
      <p:bldP spid="45" grpId="0" animBg="1"/>
      <p:bldP spid="53" grpId="0"/>
      <p:bldP spid="19" grpId="0"/>
      <p:bldP spid="25" grpId="0"/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40C2C21-C09B-19BB-6EBB-FF30ABAA1F3A}"/>
              </a:ext>
            </a:extLst>
          </p:cNvPr>
          <p:cNvSpPr/>
          <p:nvPr/>
        </p:nvSpPr>
        <p:spPr>
          <a:xfrm>
            <a:off x="3608617" y="1143649"/>
            <a:ext cx="8154600" cy="1036181"/>
          </a:xfrm>
          <a:prstGeom prst="rect">
            <a:avLst/>
          </a:prstGeom>
          <a:solidFill>
            <a:srgbClr val="0F62F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600" kern="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E6C207-B970-2C48-9E2C-982E3DEDB214}"/>
              </a:ext>
            </a:extLst>
          </p:cNvPr>
          <p:cNvCxnSpPr>
            <a:cxnSpLocks/>
          </p:cNvCxnSpPr>
          <p:nvPr/>
        </p:nvCxnSpPr>
        <p:spPr bwMode="auto">
          <a:xfrm>
            <a:off x="9174845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1" name="Graphic 69">
            <a:extLst>
              <a:ext uri="{FF2B5EF4-FFF2-40B4-BE49-F238E27FC236}">
                <a16:creationId xmlns:a16="http://schemas.microsoft.com/office/drawing/2014/main" id="{C1103746-D918-C646-A3F9-067418A3BFAD}"/>
              </a:ext>
            </a:extLst>
          </p:cNvPr>
          <p:cNvSpPr>
            <a:spLocks noChangeAspect="1"/>
          </p:cNvSpPr>
          <p:nvPr/>
        </p:nvSpPr>
        <p:spPr>
          <a:xfrm>
            <a:off x="9477217" y="3627225"/>
            <a:ext cx="750307" cy="543016"/>
          </a:xfrm>
          <a:custGeom>
            <a:avLst/>
            <a:gdLst>
              <a:gd name="connsiteX0" fmla="*/ 5277828 w 6393180"/>
              <a:gd name="connsiteY0" fmla="*/ 5144630 h 5144770"/>
              <a:gd name="connsiteX1" fmla="*/ 4582668 w 6393180"/>
              <a:gd name="connsiteY1" fmla="*/ 4520388 h 5144770"/>
              <a:gd name="connsiteX2" fmla="*/ 2019465 w 6393180"/>
              <a:gd name="connsiteY2" fmla="*/ 4520388 h 5144770"/>
              <a:gd name="connsiteX3" fmla="*/ 1324305 w 6393180"/>
              <a:gd name="connsiteY3" fmla="*/ 5144630 h 5144770"/>
              <a:gd name="connsiteX4" fmla="*/ 629145 w 6393180"/>
              <a:gd name="connsiteY4" fmla="*/ 4520388 h 5144770"/>
              <a:gd name="connsiteX5" fmla="*/ 491985 w 6393180"/>
              <a:gd name="connsiteY5" fmla="*/ 4520388 h 5144770"/>
              <a:gd name="connsiteX6" fmla="*/ 953 w 6393180"/>
              <a:gd name="connsiteY6" fmla="*/ 4029354 h 5144770"/>
              <a:gd name="connsiteX7" fmla="*/ 953 w 6393180"/>
              <a:gd name="connsiteY7" fmla="*/ 2572791 h 5144770"/>
              <a:gd name="connsiteX8" fmla="*/ 11621 w 6393180"/>
              <a:gd name="connsiteY8" fmla="*/ 2534285 h 5144770"/>
              <a:gd name="connsiteX9" fmla="*/ 851967 w 6393180"/>
              <a:gd name="connsiteY9" fmla="*/ 1078738 h 5144770"/>
              <a:gd name="connsiteX10" fmla="*/ 916788 w 6393180"/>
              <a:gd name="connsiteY10" fmla="*/ 1041349 h 5144770"/>
              <a:gd name="connsiteX11" fmla="*/ 2497912 w 6393180"/>
              <a:gd name="connsiteY11" fmla="*/ 1041349 h 5144770"/>
              <a:gd name="connsiteX12" fmla="*/ 2497912 w 6393180"/>
              <a:gd name="connsiteY12" fmla="*/ 75832 h 5144770"/>
              <a:gd name="connsiteX13" fmla="*/ 2572791 w 6393180"/>
              <a:gd name="connsiteY13" fmla="*/ 953 h 5144770"/>
              <a:gd name="connsiteX14" fmla="*/ 6318238 w 6393180"/>
              <a:gd name="connsiteY14" fmla="*/ 953 h 5144770"/>
              <a:gd name="connsiteX15" fmla="*/ 6393117 w 6393180"/>
              <a:gd name="connsiteY15" fmla="*/ 75832 h 5144770"/>
              <a:gd name="connsiteX16" fmla="*/ 6393117 w 6393180"/>
              <a:gd name="connsiteY16" fmla="*/ 4445508 h 5144770"/>
              <a:gd name="connsiteX17" fmla="*/ 6318238 w 6393180"/>
              <a:gd name="connsiteY17" fmla="*/ 4520388 h 5144770"/>
              <a:gd name="connsiteX18" fmla="*/ 5973001 w 6393180"/>
              <a:gd name="connsiteY18" fmla="*/ 4520388 h 5144770"/>
              <a:gd name="connsiteX19" fmla="*/ 5277828 w 6393180"/>
              <a:gd name="connsiteY19" fmla="*/ 5144630 h 5144770"/>
              <a:gd name="connsiteX20" fmla="*/ 5277828 w 6393180"/>
              <a:gd name="connsiteY20" fmla="*/ 3896157 h 5144770"/>
              <a:gd name="connsiteX21" fmla="*/ 4728464 w 6393180"/>
              <a:gd name="connsiteY21" fmla="*/ 4445521 h 5144770"/>
              <a:gd name="connsiteX22" fmla="*/ 5277828 w 6393180"/>
              <a:gd name="connsiteY22" fmla="*/ 4994885 h 5144770"/>
              <a:gd name="connsiteX23" fmla="*/ 5827192 w 6393180"/>
              <a:gd name="connsiteY23" fmla="*/ 4445521 h 5144770"/>
              <a:gd name="connsiteX24" fmla="*/ 5277828 w 6393180"/>
              <a:gd name="connsiteY24" fmla="*/ 3896157 h 5144770"/>
              <a:gd name="connsiteX25" fmla="*/ 1324318 w 6393180"/>
              <a:gd name="connsiteY25" fmla="*/ 3896157 h 5144770"/>
              <a:gd name="connsiteX26" fmla="*/ 774954 w 6393180"/>
              <a:gd name="connsiteY26" fmla="*/ 4445521 h 5144770"/>
              <a:gd name="connsiteX27" fmla="*/ 1324318 w 6393180"/>
              <a:gd name="connsiteY27" fmla="*/ 4994885 h 5144770"/>
              <a:gd name="connsiteX28" fmla="*/ 1873682 w 6393180"/>
              <a:gd name="connsiteY28" fmla="*/ 4445521 h 5144770"/>
              <a:gd name="connsiteX29" fmla="*/ 1324318 w 6393180"/>
              <a:gd name="connsiteY29" fmla="*/ 3896157 h 5144770"/>
              <a:gd name="connsiteX30" fmla="*/ 5972988 w 6393180"/>
              <a:gd name="connsiteY30" fmla="*/ 4370629 h 5144770"/>
              <a:gd name="connsiteX31" fmla="*/ 6243346 w 6393180"/>
              <a:gd name="connsiteY31" fmla="*/ 4370629 h 5144770"/>
              <a:gd name="connsiteX32" fmla="*/ 6243346 w 6393180"/>
              <a:gd name="connsiteY32" fmla="*/ 150711 h 5144770"/>
              <a:gd name="connsiteX33" fmla="*/ 2647671 w 6393180"/>
              <a:gd name="connsiteY33" fmla="*/ 150711 h 5144770"/>
              <a:gd name="connsiteX34" fmla="*/ 2647671 w 6393180"/>
              <a:gd name="connsiteY34" fmla="*/ 4370629 h 5144770"/>
              <a:gd name="connsiteX35" fmla="*/ 4582668 w 6393180"/>
              <a:gd name="connsiteY35" fmla="*/ 4370629 h 5144770"/>
              <a:gd name="connsiteX36" fmla="*/ 5277828 w 6393180"/>
              <a:gd name="connsiteY36" fmla="*/ 3746386 h 5144770"/>
              <a:gd name="connsiteX37" fmla="*/ 5972988 w 6393180"/>
              <a:gd name="connsiteY37" fmla="*/ 4370629 h 5144770"/>
              <a:gd name="connsiteX38" fmla="*/ 2019465 w 6393180"/>
              <a:gd name="connsiteY38" fmla="*/ 4370629 h 5144770"/>
              <a:gd name="connsiteX39" fmla="*/ 2497912 w 6393180"/>
              <a:gd name="connsiteY39" fmla="*/ 4370629 h 5144770"/>
              <a:gd name="connsiteX40" fmla="*/ 2497912 w 6393180"/>
              <a:gd name="connsiteY40" fmla="*/ 2647671 h 5144770"/>
              <a:gd name="connsiteX41" fmla="*/ 150711 w 6393180"/>
              <a:gd name="connsiteY41" fmla="*/ 2647671 h 5144770"/>
              <a:gd name="connsiteX42" fmla="*/ 150711 w 6393180"/>
              <a:gd name="connsiteY42" fmla="*/ 4029354 h 5144770"/>
              <a:gd name="connsiteX43" fmla="*/ 491985 w 6393180"/>
              <a:gd name="connsiteY43" fmla="*/ 4370629 h 5144770"/>
              <a:gd name="connsiteX44" fmla="*/ 629145 w 6393180"/>
              <a:gd name="connsiteY44" fmla="*/ 4370629 h 5144770"/>
              <a:gd name="connsiteX45" fmla="*/ 1324305 w 6393180"/>
              <a:gd name="connsiteY45" fmla="*/ 3746386 h 5144770"/>
              <a:gd name="connsiteX46" fmla="*/ 2019465 w 6393180"/>
              <a:gd name="connsiteY46" fmla="*/ 4370629 h 5144770"/>
              <a:gd name="connsiteX47" fmla="*/ 2023428 w 6393180"/>
              <a:gd name="connsiteY47" fmla="*/ 2497912 h 5144770"/>
              <a:gd name="connsiteX48" fmla="*/ 2497912 w 6393180"/>
              <a:gd name="connsiteY48" fmla="*/ 2497912 h 5144770"/>
              <a:gd name="connsiteX49" fmla="*/ 2497912 w 6393180"/>
              <a:gd name="connsiteY49" fmla="*/ 1191108 h 5144770"/>
              <a:gd name="connsiteX50" fmla="*/ 2023428 w 6393180"/>
              <a:gd name="connsiteY50" fmla="*/ 1191108 h 5144770"/>
              <a:gd name="connsiteX51" fmla="*/ 2023428 w 6393180"/>
              <a:gd name="connsiteY51" fmla="*/ 2497912 h 5144770"/>
              <a:gd name="connsiteX52" fmla="*/ 205575 w 6393180"/>
              <a:gd name="connsiteY52" fmla="*/ 2497912 h 5144770"/>
              <a:gd name="connsiteX53" fmla="*/ 1873669 w 6393180"/>
              <a:gd name="connsiteY53" fmla="*/ 2497912 h 5144770"/>
              <a:gd name="connsiteX54" fmla="*/ 1873669 w 6393180"/>
              <a:gd name="connsiteY54" fmla="*/ 1191108 h 5144770"/>
              <a:gd name="connsiteX55" fmla="*/ 960069 w 6393180"/>
              <a:gd name="connsiteY55" fmla="*/ 1191108 h 5144770"/>
              <a:gd name="connsiteX56" fmla="*/ 205575 w 6393180"/>
              <a:gd name="connsiteY56" fmla="*/ 2497912 h 5144770"/>
              <a:gd name="connsiteX57" fmla="*/ 2156638 w 6393180"/>
              <a:gd name="connsiteY57" fmla="*/ 3063837 h 5144770"/>
              <a:gd name="connsiteX58" fmla="*/ 1740472 w 6393180"/>
              <a:gd name="connsiteY58" fmla="*/ 3063837 h 5144770"/>
              <a:gd name="connsiteX59" fmla="*/ 1740472 w 6393180"/>
              <a:gd name="connsiteY59" fmla="*/ 2914079 h 5144770"/>
              <a:gd name="connsiteX60" fmla="*/ 2156638 w 6393180"/>
              <a:gd name="connsiteY60" fmla="*/ 2914079 h 5144770"/>
              <a:gd name="connsiteX61" fmla="*/ 2156638 w 6393180"/>
              <a:gd name="connsiteY61" fmla="*/ 3063837 h 5144770"/>
              <a:gd name="connsiteX62" fmla="*/ 5902071 w 6393180"/>
              <a:gd name="connsiteY62" fmla="*/ 2647671 h 5144770"/>
              <a:gd name="connsiteX63" fmla="*/ 4237432 w 6393180"/>
              <a:gd name="connsiteY63" fmla="*/ 2647671 h 5144770"/>
              <a:gd name="connsiteX64" fmla="*/ 4237432 w 6393180"/>
              <a:gd name="connsiteY64" fmla="*/ 2497912 h 5144770"/>
              <a:gd name="connsiteX65" fmla="*/ 5902071 w 6393180"/>
              <a:gd name="connsiteY65" fmla="*/ 2497912 h 5144770"/>
              <a:gd name="connsiteX66" fmla="*/ 5902071 w 6393180"/>
              <a:gd name="connsiteY66" fmla="*/ 2647671 h 5144770"/>
              <a:gd name="connsiteX67" fmla="*/ 5902071 w 6393180"/>
              <a:gd name="connsiteY67" fmla="*/ 2023428 h 5144770"/>
              <a:gd name="connsiteX68" fmla="*/ 3821278 w 6393180"/>
              <a:gd name="connsiteY68" fmla="*/ 2023428 h 5144770"/>
              <a:gd name="connsiteX69" fmla="*/ 3821278 w 6393180"/>
              <a:gd name="connsiteY69" fmla="*/ 1873669 h 5144770"/>
              <a:gd name="connsiteX70" fmla="*/ 5902084 w 6393180"/>
              <a:gd name="connsiteY70" fmla="*/ 1873669 h 5144770"/>
              <a:gd name="connsiteX71" fmla="*/ 5902084 w 6393180"/>
              <a:gd name="connsiteY71" fmla="*/ 2023428 h 5144770"/>
              <a:gd name="connsiteX72" fmla="*/ 5902071 w 6393180"/>
              <a:gd name="connsiteY72" fmla="*/ 1399197 h 5144770"/>
              <a:gd name="connsiteX73" fmla="*/ 3405111 w 6393180"/>
              <a:gd name="connsiteY73" fmla="*/ 1399197 h 5144770"/>
              <a:gd name="connsiteX74" fmla="*/ 3405111 w 6393180"/>
              <a:gd name="connsiteY74" fmla="*/ 1249439 h 5144770"/>
              <a:gd name="connsiteX75" fmla="*/ 5902071 w 6393180"/>
              <a:gd name="connsiteY75" fmla="*/ 1249439 h 5144770"/>
              <a:gd name="connsiteX76" fmla="*/ 5902071 w 6393180"/>
              <a:gd name="connsiteY76" fmla="*/ 1399197 h 5144770"/>
              <a:gd name="connsiteX77" fmla="*/ 5902071 w 6393180"/>
              <a:gd name="connsiteY77" fmla="*/ 774954 h 5144770"/>
              <a:gd name="connsiteX78" fmla="*/ 2988945 w 6393180"/>
              <a:gd name="connsiteY78" fmla="*/ 774954 h 5144770"/>
              <a:gd name="connsiteX79" fmla="*/ 2988945 w 6393180"/>
              <a:gd name="connsiteY79" fmla="*/ 625196 h 5144770"/>
              <a:gd name="connsiteX80" fmla="*/ 5902071 w 6393180"/>
              <a:gd name="connsiteY80" fmla="*/ 625196 h 5144770"/>
              <a:gd name="connsiteX81" fmla="*/ 5902071 w 6393180"/>
              <a:gd name="connsiteY81" fmla="*/ 774954 h 514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393180" h="5144770">
                <a:moveTo>
                  <a:pt x="5277828" y="5144630"/>
                </a:moveTo>
                <a:cubicBezTo>
                  <a:pt x="4917656" y="5144630"/>
                  <a:pt x="4620159" y="4870819"/>
                  <a:pt x="4582668" y="4520388"/>
                </a:cubicBezTo>
                <a:lnTo>
                  <a:pt x="2019465" y="4520388"/>
                </a:lnTo>
                <a:cubicBezTo>
                  <a:pt x="1981975" y="4870806"/>
                  <a:pt x="1684490" y="5144630"/>
                  <a:pt x="1324305" y="5144630"/>
                </a:cubicBezTo>
                <a:cubicBezTo>
                  <a:pt x="964121" y="5144630"/>
                  <a:pt x="666636" y="4870819"/>
                  <a:pt x="629145" y="4520388"/>
                </a:cubicBezTo>
                <a:lnTo>
                  <a:pt x="491985" y="4520388"/>
                </a:lnTo>
                <a:cubicBezTo>
                  <a:pt x="221221" y="4520400"/>
                  <a:pt x="953" y="4300119"/>
                  <a:pt x="953" y="4029354"/>
                </a:cubicBezTo>
                <a:lnTo>
                  <a:pt x="953" y="2572791"/>
                </a:lnTo>
                <a:cubicBezTo>
                  <a:pt x="953" y="2558669"/>
                  <a:pt x="4813" y="2545461"/>
                  <a:pt x="11621" y="2534285"/>
                </a:cubicBezTo>
                <a:lnTo>
                  <a:pt x="851967" y="1078738"/>
                </a:lnTo>
                <a:cubicBezTo>
                  <a:pt x="865276" y="1055573"/>
                  <a:pt x="890067" y="1041349"/>
                  <a:pt x="916788" y="1041349"/>
                </a:cubicBezTo>
                <a:lnTo>
                  <a:pt x="2497912" y="1041349"/>
                </a:lnTo>
                <a:lnTo>
                  <a:pt x="2497912" y="75832"/>
                </a:lnTo>
                <a:cubicBezTo>
                  <a:pt x="2497912" y="34481"/>
                  <a:pt x="2531440" y="953"/>
                  <a:pt x="2572791" y="953"/>
                </a:cubicBezTo>
                <a:lnTo>
                  <a:pt x="6318238" y="953"/>
                </a:lnTo>
                <a:cubicBezTo>
                  <a:pt x="6359589" y="953"/>
                  <a:pt x="6393117" y="34481"/>
                  <a:pt x="6393117" y="75832"/>
                </a:cubicBezTo>
                <a:lnTo>
                  <a:pt x="6393117" y="4445508"/>
                </a:lnTo>
                <a:cubicBezTo>
                  <a:pt x="6393117" y="4486859"/>
                  <a:pt x="6359589" y="4520388"/>
                  <a:pt x="6318238" y="4520388"/>
                </a:cubicBezTo>
                <a:lnTo>
                  <a:pt x="5973001" y="4520388"/>
                </a:lnTo>
                <a:cubicBezTo>
                  <a:pt x="5935498" y="4870819"/>
                  <a:pt x="5638013" y="5144630"/>
                  <a:pt x="5277828" y="5144630"/>
                </a:cubicBezTo>
                <a:close/>
                <a:moveTo>
                  <a:pt x="5277828" y="3896157"/>
                </a:moveTo>
                <a:cubicBezTo>
                  <a:pt x="4974959" y="3896157"/>
                  <a:pt x="4728464" y="4142638"/>
                  <a:pt x="4728464" y="4445521"/>
                </a:cubicBezTo>
                <a:cubicBezTo>
                  <a:pt x="4728464" y="4748403"/>
                  <a:pt x="4974946" y="4994885"/>
                  <a:pt x="5277828" y="4994885"/>
                </a:cubicBezTo>
                <a:cubicBezTo>
                  <a:pt x="5580698" y="4994885"/>
                  <a:pt x="5827192" y="4748403"/>
                  <a:pt x="5827192" y="4445521"/>
                </a:cubicBezTo>
                <a:cubicBezTo>
                  <a:pt x="5827192" y="4142638"/>
                  <a:pt x="5580710" y="3896157"/>
                  <a:pt x="5277828" y="3896157"/>
                </a:cubicBezTo>
                <a:close/>
                <a:moveTo>
                  <a:pt x="1324318" y="3896157"/>
                </a:moveTo>
                <a:cubicBezTo>
                  <a:pt x="1021448" y="3896157"/>
                  <a:pt x="774954" y="4142638"/>
                  <a:pt x="774954" y="4445521"/>
                </a:cubicBezTo>
                <a:cubicBezTo>
                  <a:pt x="774954" y="4748403"/>
                  <a:pt x="1021436" y="4994885"/>
                  <a:pt x="1324318" y="4994885"/>
                </a:cubicBezTo>
                <a:cubicBezTo>
                  <a:pt x="1627200" y="4994885"/>
                  <a:pt x="1873682" y="4748403"/>
                  <a:pt x="1873682" y="4445521"/>
                </a:cubicBezTo>
                <a:cubicBezTo>
                  <a:pt x="1873682" y="4142638"/>
                  <a:pt x="1627188" y="3896157"/>
                  <a:pt x="1324318" y="3896157"/>
                </a:cubicBezTo>
                <a:close/>
                <a:moveTo>
                  <a:pt x="5972988" y="4370629"/>
                </a:moveTo>
                <a:lnTo>
                  <a:pt x="6243346" y="4370629"/>
                </a:lnTo>
                <a:lnTo>
                  <a:pt x="6243346" y="150711"/>
                </a:lnTo>
                <a:lnTo>
                  <a:pt x="2647671" y="150711"/>
                </a:lnTo>
                <a:lnTo>
                  <a:pt x="2647671" y="4370629"/>
                </a:lnTo>
                <a:lnTo>
                  <a:pt x="4582668" y="4370629"/>
                </a:lnTo>
                <a:cubicBezTo>
                  <a:pt x="4620159" y="4020211"/>
                  <a:pt x="4917643" y="3746386"/>
                  <a:pt x="5277828" y="3746386"/>
                </a:cubicBezTo>
                <a:cubicBezTo>
                  <a:pt x="5638013" y="3746386"/>
                  <a:pt x="5935498" y="4020211"/>
                  <a:pt x="5972988" y="4370629"/>
                </a:cubicBezTo>
                <a:close/>
                <a:moveTo>
                  <a:pt x="2019465" y="4370629"/>
                </a:moveTo>
                <a:lnTo>
                  <a:pt x="2497912" y="4370629"/>
                </a:lnTo>
                <a:lnTo>
                  <a:pt x="2497912" y="2647671"/>
                </a:lnTo>
                <a:lnTo>
                  <a:pt x="150711" y="2647671"/>
                </a:lnTo>
                <a:lnTo>
                  <a:pt x="150711" y="4029354"/>
                </a:lnTo>
                <a:cubicBezTo>
                  <a:pt x="150711" y="4217518"/>
                  <a:pt x="303822" y="4370629"/>
                  <a:pt x="491985" y="4370629"/>
                </a:cubicBezTo>
                <a:lnTo>
                  <a:pt x="629145" y="4370629"/>
                </a:lnTo>
                <a:cubicBezTo>
                  <a:pt x="666636" y="4020211"/>
                  <a:pt x="964121" y="3746386"/>
                  <a:pt x="1324305" y="3746386"/>
                </a:cubicBezTo>
                <a:cubicBezTo>
                  <a:pt x="1684490" y="3746386"/>
                  <a:pt x="1981975" y="4020211"/>
                  <a:pt x="2019465" y="4370629"/>
                </a:cubicBezTo>
                <a:close/>
                <a:moveTo>
                  <a:pt x="2023428" y="2497912"/>
                </a:moveTo>
                <a:lnTo>
                  <a:pt x="2497912" y="2497912"/>
                </a:lnTo>
                <a:lnTo>
                  <a:pt x="2497912" y="1191108"/>
                </a:lnTo>
                <a:lnTo>
                  <a:pt x="2023428" y="1191108"/>
                </a:lnTo>
                <a:lnTo>
                  <a:pt x="2023428" y="2497912"/>
                </a:lnTo>
                <a:close/>
                <a:moveTo>
                  <a:pt x="205575" y="2497912"/>
                </a:moveTo>
                <a:lnTo>
                  <a:pt x="1873669" y="2497912"/>
                </a:lnTo>
                <a:lnTo>
                  <a:pt x="1873669" y="1191108"/>
                </a:lnTo>
                <a:lnTo>
                  <a:pt x="960069" y="1191108"/>
                </a:lnTo>
                <a:lnTo>
                  <a:pt x="205575" y="2497912"/>
                </a:lnTo>
                <a:close/>
                <a:moveTo>
                  <a:pt x="2156638" y="3063837"/>
                </a:moveTo>
                <a:lnTo>
                  <a:pt x="1740472" y="3063837"/>
                </a:lnTo>
                <a:lnTo>
                  <a:pt x="1740472" y="2914079"/>
                </a:lnTo>
                <a:lnTo>
                  <a:pt x="2156638" y="2914079"/>
                </a:lnTo>
                <a:lnTo>
                  <a:pt x="2156638" y="3063837"/>
                </a:lnTo>
                <a:close/>
                <a:moveTo>
                  <a:pt x="5902071" y="2647671"/>
                </a:moveTo>
                <a:lnTo>
                  <a:pt x="4237432" y="2647671"/>
                </a:lnTo>
                <a:lnTo>
                  <a:pt x="4237432" y="2497912"/>
                </a:lnTo>
                <a:lnTo>
                  <a:pt x="5902071" y="2497912"/>
                </a:lnTo>
                <a:lnTo>
                  <a:pt x="5902071" y="2647671"/>
                </a:lnTo>
                <a:close/>
                <a:moveTo>
                  <a:pt x="5902071" y="2023428"/>
                </a:moveTo>
                <a:lnTo>
                  <a:pt x="3821278" y="2023428"/>
                </a:lnTo>
                <a:lnTo>
                  <a:pt x="3821278" y="1873669"/>
                </a:lnTo>
                <a:lnTo>
                  <a:pt x="5902084" y="1873669"/>
                </a:lnTo>
                <a:lnTo>
                  <a:pt x="5902084" y="2023428"/>
                </a:lnTo>
                <a:close/>
                <a:moveTo>
                  <a:pt x="5902071" y="1399197"/>
                </a:moveTo>
                <a:lnTo>
                  <a:pt x="3405111" y="1399197"/>
                </a:lnTo>
                <a:lnTo>
                  <a:pt x="3405111" y="1249439"/>
                </a:lnTo>
                <a:lnTo>
                  <a:pt x="5902071" y="1249439"/>
                </a:lnTo>
                <a:lnTo>
                  <a:pt x="5902071" y="1399197"/>
                </a:lnTo>
                <a:close/>
                <a:moveTo>
                  <a:pt x="5902071" y="774954"/>
                </a:moveTo>
                <a:lnTo>
                  <a:pt x="2988945" y="774954"/>
                </a:lnTo>
                <a:lnTo>
                  <a:pt x="2988945" y="625196"/>
                </a:lnTo>
                <a:lnTo>
                  <a:pt x="5902071" y="625196"/>
                </a:lnTo>
                <a:lnTo>
                  <a:pt x="5902071" y="774954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defTabSz="685934" hangingPunct="0">
              <a:lnSpc>
                <a:spcPts val="1500"/>
              </a:lnSpc>
              <a:defRPr/>
            </a:pPr>
            <a:endParaRPr lang="en-US" sz="1600" kern="0" dirty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B6DCC2-6239-084F-A7CC-D78CE2551F36}"/>
              </a:ext>
            </a:extLst>
          </p:cNvPr>
          <p:cNvSpPr txBox="1"/>
          <p:nvPr/>
        </p:nvSpPr>
        <p:spPr>
          <a:xfrm>
            <a:off x="9477217" y="4455333"/>
            <a:ext cx="228600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Circular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Supply Chains 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workflows</a:t>
            </a:r>
            <a:r>
              <a:rPr lang="en-US" sz="1467" kern="0" dirty="0">
                <a:solidFill>
                  <a:srgbClr val="FF644E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 </a:t>
            </a:r>
            <a:br>
              <a:rPr lang="en-US" sz="1467" kern="0" dirty="0">
                <a:solidFill>
                  <a:srgbClr val="FF644E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for equitable, transparent, </a:t>
            </a:r>
            <a:b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and net zero supply chains</a:t>
            </a: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EFF22D8-4CA3-F948-B531-FEB74C094E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2760" y="3582948"/>
            <a:ext cx="675928" cy="675768"/>
          </a:xfrm>
          <a:custGeom>
            <a:avLst/>
            <a:gdLst>
              <a:gd name="T0" fmla="*/ 610 w 2241"/>
              <a:gd name="T1" fmla="*/ 2241 h 2241"/>
              <a:gd name="T2" fmla="*/ 584 w 2241"/>
              <a:gd name="T3" fmla="*/ 1949 h 2241"/>
              <a:gd name="T4" fmla="*/ 0 w 2241"/>
              <a:gd name="T5" fmla="*/ 1923 h 2241"/>
              <a:gd name="T6" fmla="*/ 26 w 2241"/>
              <a:gd name="T7" fmla="*/ 292 h 2241"/>
              <a:gd name="T8" fmla="*/ 584 w 2241"/>
              <a:gd name="T9" fmla="*/ 26 h 2241"/>
              <a:gd name="T10" fmla="*/ 1631 w 2241"/>
              <a:gd name="T11" fmla="*/ 0 h 2241"/>
              <a:gd name="T12" fmla="*/ 1657 w 2241"/>
              <a:gd name="T13" fmla="*/ 292 h 2241"/>
              <a:gd name="T14" fmla="*/ 2241 w 2241"/>
              <a:gd name="T15" fmla="*/ 318 h 2241"/>
              <a:gd name="T16" fmla="*/ 2215 w 2241"/>
              <a:gd name="T17" fmla="*/ 1949 h 2241"/>
              <a:gd name="T18" fmla="*/ 1657 w 2241"/>
              <a:gd name="T19" fmla="*/ 2214 h 2241"/>
              <a:gd name="T20" fmla="*/ 636 w 2241"/>
              <a:gd name="T21" fmla="*/ 2188 h 2241"/>
              <a:gd name="T22" fmla="*/ 1605 w 2241"/>
              <a:gd name="T23" fmla="*/ 52 h 2241"/>
              <a:gd name="T24" fmla="*/ 636 w 2241"/>
              <a:gd name="T25" fmla="*/ 2188 h 2241"/>
              <a:gd name="T26" fmla="*/ 2189 w 2241"/>
              <a:gd name="T27" fmla="*/ 1896 h 2241"/>
              <a:gd name="T28" fmla="*/ 1657 w 2241"/>
              <a:gd name="T29" fmla="*/ 344 h 2241"/>
              <a:gd name="T30" fmla="*/ 1923 w 2241"/>
              <a:gd name="T31" fmla="*/ 510 h 2241"/>
              <a:gd name="T32" fmla="*/ 1657 w 2241"/>
              <a:gd name="T33" fmla="*/ 563 h 2241"/>
              <a:gd name="T34" fmla="*/ 1923 w 2241"/>
              <a:gd name="T35" fmla="*/ 729 h 2241"/>
              <a:gd name="T36" fmla="*/ 1657 w 2241"/>
              <a:gd name="T37" fmla="*/ 782 h 2241"/>
              <a:gd name="T38" fmla="*/ 1923 w 2241"/>
              <a:gd name="T39" fmla="*/ 948 h 2241"/>
              <a:gd name="T40" fmla="*/ 1657 w 2241"/>
              <a:gd name="T41" fmla="*/ 1001 h 2241"/>
              <a:gd name="T42" fmla="*/ 53 w 2241"/>
              <a:gd name="T43" fmla="*/ 1896 h 2241"/>
              <a:gd name="T44" fmla="*/ 584 w 2241"/>
              <a:gd name="T45" fmla="*/ 1001 h 2241"/>
              <a:gd name="T46" fmla="*/ 318 w 2241"/>
              <a:gd name="T47" fmla="*/ 948 h 2241"/>
              <a:gd name="T48" fmla="*/ 584 w 2241"/>
              <a:gd name="T49" fmla="*/ 782 h 2241"/>
              <a:gd name="T50" fmla="*/ 318 w 2241"/>
              <a:gd name="T51" fmla="*/ 729 h 2241"/>
              <a:gd name="T52" fmla="*/ 584 w 2241"/>
              <a:gd name="T53" fmla="*/ 563 h 2241"/>
              <a:gd name="T54" fmla="*/ 318 w 2241"/>
              <a:gd name="T55" fmla="*/ 510 h 2241"/>
              <a:gd name="T56" fmla="*/ 584 w 2241"/>
              <a:gd name="T57" fmla="*/ 344 h 2241"/>
              <a:gd name="T58" fmla="*/ 53 w 2241"/>
              <a:gd name="T59" fmla="*/ 1896 h 2241"/>
              <a:gd name="T60" fmla="*/ 829 w 2241"/>
              <a:gd name="T61" fmla="*/ 709 h 2241"/>
              <a:gd name="T62" fmla="*/ 1412 w 2241"/>
              <a:gd name="T63" fmla="*/ 656 h 2241"/>
              <a:gd name="T64" fmla="*/ 1412 w 2241"/>
              <a:gd name="T65" fmla="*/ 490 h 2241"/>
              <a:gd name="T66" fmla="*/ 829 w 2241"/>
              <a:gd name="T67" fmla="*/ 437 h 2241"/>
              <a:gd name="T68" fmla="*/ 1412 w 2241"/>
              <a:gd name="T69" fmla="*/ 490 h 2241"/>
              <a:gd name="T70" fmla="*/ 829 w 2241"/>
              <a:gd name="T71" fmla="*/ 271 h 2241"/>
              <a:gd name="T72" fmla="*/ 1412 w 2241"/>
              <a:gd name="T73" fmla="*/ 219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1" h="2241">
                <a:moveTo>
                  <a:pt x="1631" y="2241"/>
                </a:moveTo>
                <a:cubicBezTo>
                  <a:pt x="610" y="2241"/>
                  <a:pt x="610" y="2241"/>
                  <a:pt x="610" y="2241"/>
                </a:cubicBezTo>
                <a:cubicBezTo>
                  <a:pt x="595" y="2241"/>
                  <a:pt x="584" y="2229"/>
                  <a:pt x="584" y="2214"/>
                </a:cubicBezTo>
                <a:cubicBezTo>
                  <a:pt x="584" y="1949"/>
                  <a:pt x="584" y="1949"/>
                  <a:pt x="584" y="1949"/>
                </a:cubicBezTo>
                <a:cubicBezTo>
                  <a:pt x="26" y="1949"/>
                  <a:pt x="26" y="1949"/>
                  <a:pt x="26" y="1949"/>
                </a:cubicBezTo>
                <a:cubicBezTo>
                  <a:pt x="12" y="1949"/>
                  <a:pt x="0" y="1937"/>
                  <a:pt x="0" y="1923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03"/>
                  <a:pt x="12" y="292"/>
                  <a:pt x="26" y="292"/>
                </a:cubicBezTo>
                <a:cubicBezTo>
                  <a:pt x="584" y="292"/>
                  <a:pt x="584" y="292"/>
                  <a:pt x="584" y="292"/>
                </a:cubicBezTo>
                <a:cubicBezTo>
                  <a:pt x="584" y="26"/>
                  <a:pt x="584" y="26"/>
                  <a:pt x="584" y="26"/>
                </a:cubicBezTo>
                <a:cubicBezTo>
                  <a:pt x="584" y="12"/>
                  <a:pt x="595" y="0"/>
                  <a:pt x="610" y="0"/>
                </a:cubicBezTo>
                <a:cubicBezTo>
                  <a:pt x="1631" y="0"/>
                  <a:pt x="1631" y="0"/>
                  <a:pt x="1631" y="0"/>
                </a:cubicBezTo>
                <a:cubicBezTo>
                  <a:pt x="1646" y="0"/>
                  <a:pt x="1657" y="12"/>
                  <a:pt x="1657" y="26"/>
                </a:cubicBezTo>
                <a:cubicBezTo>
                  <a:pt x="1657" y="292"/>
                  <a:pt x="1657" y="292"/>
                  <a:pt x="1657" y="292"/>
                </a:cubicBezTo>
                <a:cubicBezTo>
                  <a:pt x="2215" y="292"/>
                  <a:pt x="2215" y="292"/>
                  <a:pt x="2215" y="292"/>
                </a:cubicBezTo>
                <a:cubicBezTo>
                  <a:pt x="2229" y="292"/>
                  <a:pt x="2241" y="303"/>
                  <a:pt x="2241" y="318"/>
                </a:cubicBezTo>
                <a:cubicBezTo>
                  <a:pt x="2241" y="1923"/>
                  <a:pt x="2241" y="1923"/>
                  <a:pt x="2241" y="1923"/>
                </a:cubicBezTo>
                <a:cubicBezTo>
                  <a:pt x="2241" y="1937"/>
                  <a:pt x="2229" y="1949"/>
                  <a:pt x="2215" y="1949"/>
                </a:cubicBezTo>
                <a:cubicBezTo>
                  <a:pt x="1657" y="1949"/>
                  <a:pt x="1657" y="1949"/>
                  <a:pt x="1657" y="1949"/>
                </a:cubicBezTo>
                <a:cubicBezTo>
                  <a:pt x="1657" y="2214"/>
                  <a:pt x="1657" y="2214"/>
                  <a:pt x="1657" y="2214"/>
                </a:cubicBezTo>
                <a:cubicBezTo>
                  <a:pt x="1657" y="2229"/>
                  <a:pt x="1646" y="2241"/>
                  <a:pt x="1631" y="2241"/>
                </a:cubicBezTo>
                <a:close/>
                <a:moveTo>
                  <a:pt x="636" y="2188"/>
                </a:moveTo>
                <a:cubicBezTo>
                  <a:pt x="1605" y="2188"/>
                  <a:pt x="1605" y="2188"/>
                  <a:pt x="1605" y="2188"/>
                </a:cubicBezTo>
                <a:cubicBezTo>
                  <a:pt x="1605" y="52"/>
                  <a:pt x="1605" y="52"/>
                  <a:pt x="1605" y="52"/>
                </a:cubicBezTo>
                <a:cubicBezTo>
                  <a:pt x="636" y="52"/>
                  <a:pt x="636" y="52"/>
                  <a:pt x="636" y="52"/>
                </a:cubicBezTo>
                <a:lnTo>
                  <a:pt x="636" y="2188"/>
                </a:lnTo>
                <a:close/>
                <a:moveTo>
                  <a:pt x="1657" y="1896"/>
                </a:moveTo>
                <a:cubicBezTo>
                  <a:pt x="2189" y="1896"/>
                  <a:pt x="2189" y="1896"/>
                  <a:pt x="2189" y="1896"/>
                </a:cubicBezTo>
                <a:cubicBezTo>
                  <a:pt x="2189" y="344"/>
                  <a:pt x="2189" y="344"/>
                  <a:pt x="2189" y="344"/>
                </a:cubicBezTo>
                <a:cubicBezTo>
                  <a:pt x="1657" y="344"/>
                  <a:pt x="1657" y="344"/>
                  <a:pt x="1657" y="344"/>
                </a:cubicBezTo>
                <a:cubicBezTo>
                  <a:pt x="1657" y="510"/>
                  <a:pt x="1657" y="510"/>
                  <a:pt x="1657" y="510"/>
                </a:cubicBezTo>
                <a:cubicBezTo>
                  <a:pt x="1923" y="510"/>
                  <a:pt x="1923" y="510"/>
                  <a:pt x="1923" y="510"/>
                </a:cubicBezTo>
                <a:cubicBezTo>
                  <a:pt x="1923" y="563"/>
                  <a:pt x="1923" y="563"/>
                  <a:pt x="1923" y="563"/>
                </a:cubicBezTo>
                <a:cubicBezTo>
                  <a:pt x="1657" y="563"/>
                  <a:pt x="1657" y="563"/>
                  <a:pt x="1657" y="563"/>
                </a:cubicBezTo>
                <a:cubicBezTo>
                  <a:pt x="1657" y="729"/>
                  <a:pt x="1657" y="729"/>
                  <a:pt x="1657" y="729"/>
                </a:cubicBezTo>
                <a:cubicBezTo>
                  <a:pt x="1923" y="729"/>
                  <a:pt x="1923" y="729"/>
                  <a:pt x="1923" y="729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657" y="782"/>
                  <a:pt x="1657" y="782"/>
                  <a:pt x="1657" y="782"/>
                </a:cubicBezTo>
                <a:cubicBezTo>
                  <a:pt x="1657" y="948"/>
                  <a:pt x="1657" y="948"/>
                  <a:pt x="1657" y="948"/>
                </a:cubicBezTo>
                <a:cubicBezTo>
                  <a:pt x="1923" y="948"/>
                  <a:pt x="1923" y="948"/>
                  <a:pt x="1923" y="948"/>
                </a:cubicBezTo>
                <a:cubicBezTo>
                  <a:pt x="1923" y="1001"/>
                  <a:pt x="1923" y="1001"/>
                  <a:pt x="1923" y="1001"/>
                </a:cubicBezTo>
                <a:cubicBezTo>
                  <a:pt x="1657" y="1001"/>
                  <a:pt x="1657" y="1001"/>
                  <a:pt x="1657" y="1001"/>
                </a:cubicBezTo>
                <a:lnTo>
                  <a:pt x="1657" y="1896"/>
                </a:lnTo>
                <a:close/>
                <a:moveTo>
                  <a:pt x="53" y="1896"/>
                </a:moveTo>
                <a:cubicBezTo>
                  <a:pt x="584" y="1896"/>
                  <a:pt x="584" y="1896"/>
                  <a:pt x="584" y="1896"/>
                </a:cubicBezTo>
                <a:cubicBezTo>
                  <a:pt x="584" y="1001"/>
                  <a:pt x="584" y="1001"/>
                  <a:pt x="584" y="1001"/>
                </a:cubicBezTo>
                <a:cubicBezTo>
                  <a:pt x="318" y="1001"/>
                  <a:pt x="318" y="1001"/>
                  <a:pt x="318" y="1001"/>
                </a:cubicBezTo>
                <a:cubicBezTo>
                  <a:pt x="318" y="948"/>
                  <a:pt x="318" y="948"/>
                  <a:pt x="318" y="948"/>
                </a:cubicBezTo>
                <a:cubicBezTo>
                  <a:pt x="584" y="948"/>
                  <a:pt x="584" y="948"/>
                  <a:pt x="584" y="948"/>
                </a:cubicBezTo>
                <a:cubicBezTo>
                  <a:pt x="584" y="782"/>
                  <a:pt x="584" y="782"/>
                  <a:pt x="584" y="782"/>
                </a:cubicBezTo>
                <a:cubicBezTo>
                  <a:pt x="318" y="782"/>
                  <a:pt x="318" y="782"/>
                  <a:pt x="318" y="782"/>
                </a:cubicBezTo>
                <a:cubicBezTo>
                  <a:pt x="318" y="729"/>
                  <a:pt x="318" y="729"/>
                  <a:pt x="318" y="729"/>
                </a:cubicBezTo>
                <a:cubicBezTo>
                  <a:pt x="584" y="729"/>
                  <a:pt x="584" y="729"/>
                  <a:pt x="584" y="729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318" y="563"/>
                  <a:pt x="318" y="563"/>
                  <a:pt x="318" y="563"/>
                </a:cubicBezTo>
                <a:cubicBezTo>
                  <a:pt x="318" y="510"/>
                  <a:pt x="318" y="510"/>
                  <a:pt x="318" y="510"/>
                </a:cubicBezTo>
                <a:cubicBezTo>
                  <a:pt x="584" y="510"/>
                  <a:pt x="584" y="510"/>
                  <a:pt x="584" y="510"/>
                </a:cubicBezTo>
                <a:cubicBezTo>
                  <a:pt x="584" y="344"/>
                  <a:pt x="584" y="344"/>
                  <a:pt x="584" y="344"/>
                </a:cubicBezTo>
                <a:cubicBezTo>
                  <a:pt x="53" y="344"/>
                  <a:pt x="53" y="344"/>
                  <a:pt x="53" y="344"/>
                </a:cubicBezTo>
                <a:lnTo>
                  <a:pt x="53" y="1896"/>
                </a:lnTo>
                <a:close/>
                <a:moveTo>
                  <a:pt x="1412" y="709"/>
                </a:moveTo>
                <a:cubicBezTo>
                  <a:pt x="829" y="709"/>
                  <a:pt x="829" y="709"/>
                  <a:pt x="829" y="709"/>
                </a:cubicBezTo>
                <a:cubicBezTo>
                  <a:pt x="829" y="656"/>
                  <a:pt x="829" y="656"/>
                  <a:pt x="829" y="656"/>
                </a:cubicBezTo>
                <a:cubicBezTo>
                  <a:pt x="1412" y="656"/>
                  <a:pt x="1412" y="656"/>
                  <a:pt x="1412" y="656"/>
                </a:cubicBezTo>
                <a:lnTo>
                  <a:pt x="1412" y="709"/>
                </a:lnTo>
                <a:close/>
                <a:moveTo>
                  <a:pt x="1412" y="490"/>
                </a:moveTo>
                <a:cubicBezTo>
                  <a:pt x="829" y="490"/>
                  <a:pt x="829" y="490"/>
                  <a:pt x="829" y="490"/>
                </a:cubicBezTo>
                <a:cubicBezTo>
                  <a:pt x="829" y="437"/>
                  <a:pt x="829" y="437"/>
                  <a:pt x="829" y="437"/>
                </a:cubicBezTo>
                <a:cubicBezTo>
                  <a:pt x="1412" y="437"/>
                  <a:pt x="1412" y="437"/>
                  <a:pt x="1412" y="437"/>
                </a:cubicBezTo>
                <a:lnTo>
                  <a:pt x="1412" y="490"/>
                </a:lnTo>
                <a:close/>
                <a:moveTo>
                  <a:pt x="1412" y="271"/>
                </a:moveTo>
                <a:cubicBezTo>
                  <a:pt x="829" y="271"/>
                  <a:pt x="829" y="271"/>
                  <a:pt x="829" y="271"/>
                </a:cubicBezTo>
                <a:cubicBezTo>
                  <a:pt x="829" y="219"/>
                  <a:pt x="829" y="219"/>
                  <a:pt x="829" y="219"/>
                </a:cubicBezTo>
                <a:cubicBezTo>
                  <a:pt x="1412" y="219"/>
                  <a:pt x="1412" y="219"/>
                  <a:pt x="1412" y="219"/>
                </a:cubicBezTo>
                <a:lnTo>
                  <a:pt x="1412" y="271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622" hangingPunct="0">
              <a:lnSpc>
                <a:spcPts val="1500"/>
              </a:lnSpc>
              <a:defRPr/>
            </a:pPr>
            <a:endParaRPr lang="uk-UA" sz="2400" kern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C0BC76-B03D-7443-916E-C0FF3A69DA5A}"/>
              </a:ext>
            </a:extLst>
          </p:cNvPr>
          <p:cNvSpPr txBox="1"/>
          <p:nvPr/>
        </p:nvSpPr>
        <p:spPr>
          <a:xfrm>
            <a:off x="6749321" y="4455333"/>
            <a:ext cx="242316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Resilient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IT Infrastructure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Responsible computing to enable sustainable IT and drive social impact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494B44-FA19-A44F-86F8-0150F76F80BA}"/>
              </a:ext>
            </a:extLst>
          </p:cNvPr>
          <p:cNvCxnSpPr>
            <a:cxnSpLocks/>
          </p:cNvCxnSpPr>
          <p:nvPr/>
        </p:nvCxnSpPr>
        <p:spPr bwMode="auto">
          <a:xfrm>
            <a:off x="6444584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54B5A-9C0B-6DC7-9739-192004FD15F3}"/>
              </a:ext>
            </a:extLst>
          </p:cNvPr>
          <p:cNvGrpSpPr/>
          <p:nvPr/>
        </p:nvGrpSpPr>
        <p:grpSpPr>
          <a:xfrm>
            <a:off x="3608617" y="1102411"/>
            <a:ext cx="8177347" cy="5001376"/>
            <a:chOff x="7463246" y="2204822"/>
            <a:chExt cx="15727680" cy="1000275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40CCADA-FA7B-0F77-748C-77DEBA8C0F2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63246" y="12207574"/>
              <a:ext cx="157276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71924C-081F-B47A-B5EA-EB539DC6B4E4}"/>
                </a:ext>
              </a:extLst>
            </p:cNvPr>
            <p:cNvGrpSpPr/>
            <p:nvPr/>
          </p:nvGrpSpPr>
          <p:grpSpPr>
            <a:xfrm>
              <a:off x="7463246" y="2204822"/>
              <a:ext cx="15727680" cy="4516352"/>
              <a:chOff x="7463246" y="2204822"/>
              <a:chExt cx="15727680" cy="451635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9F57BCD-32D3-FA4C-AF06-CBFA2AD44D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6721174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F9E93FE-CE4A-F046-8CB1-00340856B2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2204822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D126BED-CBCB-314B-B75C-3C34A85D03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4461286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77A04F-7F0F-EA47-94B8-1D7886F41539}"/>
              </a:ext>
            </a:extLst>
          </p:cNvPr>
          <p:cNvSpPr txBox="1"/>
          <p:nvPr/>
        </p:nvSpPr>
        <p:spPr>
          <a:xfrm>
            <a:off x="3771876" y="4455333"/>
            <a:ext cx="2651760" cy="1077218"/>
          </a:xfrm>
          <a:prstGeom prst="rect">
            <a:avLst/>
          </a:prstGeom>
          <a:noFill/>
        </p:spPr>
        <p:txBody>
          <a:bodyPr wrap="square" lIns="12192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Facilities and Assets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Operational insight to drive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clean energy transition, efficient waste management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1BD60F3-8A4B-0E4F-8C6C-6B00D396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7569" y="3582948"/>
            <a:ext cx="675768" cy="6747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3F4A0A-899B-9CBE-C4A6-F407791B8A9E}"/>
              </a:ext>
            </a:extLst>
          </p:cNvPr>
          <p:cNvSpPr txBox="1"/>
          <p:nvPr/>
        </p:nvSpPr>
        <p:spPr>
          <a:xfrm>
            <a:off x="3854429" y="1284235"/>
            <a:ext cx="259015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Aligned Business </a:t>
            </a:r>
          </a:p>
          <a:p>
            <a:pPr defTabSz="914622" hangingPunct="0"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Strategy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20926E-267F-8CC7-C17C-85F59DC0EFCF}"/>
              </a:ext>
            </a:extLst>
          </p:cNvPr>
          <p:cNvSpPr txBox="1"/>
          <p:nvPr/>
        </p:nvSpPr>
        <p:spPr>
          <a:xfrm>
            <a:off x="3854427" y="2433767"/>
            <a:ext cx="232758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ESG Data, Reporting, and Climate Risk Management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22B6B2-5D24-C6CD-6799-2A21EEF9F1D2}"/>
              </a:ext>
            </a:extLst>
          </p:cNvPr>
          <p:cNvSpPr/>
          <p:nvPr/>
        </p:nvSpPr>
        <p:spPr bwMode="auto">
          <a:xfrm>
            <a:off x="6535237" y="1325450"/>
            <a:ext cx="5085264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FFFFFF"/>
                </a:solidFill>
                <a:latin typeface="IBM Plex Sans Light"/>
                <a:sym typeface="IBM Plex Sans Light"/>
              </a:rPr>
              <a:t>Organization, operating model, culture, data and tech strategy to drive innovation across business and society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3DA1B1-602E-FC63-C625-853DB150575E}"/>
              </a:ext>
            </a:extLst>
          </p:cNvPr>
          <p:cNvSpPr/>
          <p:nvPr/>
        </p:nvSpPr>
        <p:spPr bwMode="auto">
          <a:xfrm>
            <a:off x="6535237" y="2474982"/>
            <a:ext cx="4892040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System of record to operationalize sustainability goals and environmental intelligence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6FFC32F7-23DB-6E4C-85B4-0007836A8BD5}"/>
              </a:ext>
            </a:extLst>
          </p:cNvPr>
          <p:cNvSpPr txBox="1">
            <a:spLocks/>
          </p:cNvSpPr>
          <p:nvPr/>
        </p:nvSpPr>
        <p:spPr>
          <a:xfrm>
            <a:off x="280422" y="268227"/>
            <a:ext cx="3137695" cy="4429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6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/>
              <a:t>Define sustainability goals, demonstrate progress to your investors, trading partners, employees and clients</a:t>
            </a:r>
          </a:p>
        </p:txBody>
      </p:sp>
    </p:spTree>
    <p:extLst>
      <p:ext uri="{BB962C8B-B14F-4D97-AF65-F5344CB8AC3E}">
        <p14:creationId xmlns:p14="http://schemas.microsoft.com/office/powerpoint/2010/main" val="41576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6E58C57-8F4D-755E-2EAF-D675D0585C09}"/>
              </a:ext>
            </a:extLst>
          </p:cNvPr>
          <p:cNvSpPr/>
          <p:nvPr/>
        </p:nvSpPr>
        <p:spPr>
          <a:xfrm>
            <a:off x="3608617" y="2272626"/>
            <a:ext cx="8218711" cy="1036181"/>
          </a:xfrm>
          <a:prstGeom prst="rect">
            <a:avLst/>
          </a:prstGeom>
          <a:solidFill>
            <a:srgbClr val="0F62F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sz="1600" kern="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E6C207-B970-2C48-9E2C-982E3DEDB214}"/>
              </a:ext>
            </a:extLst>
          </p:cNvPr>
          <p:cNvCxnSpPr>
            <a:cxnSpLocks/>
          </p:cNvCxnSpPr>
          <p:nvPr/>
        </p:nvCxnSpPr>
        <p:spPr bwMode="auto">
          <a:xfrm>
            <a:off x="9174845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1" name="Graphic 69">
            <a:extLst>
              <a:ext uri="{FF2B5EF4-FFF2-40B4-BE49-F238E27FC236}">
                <a16:creationId xmlns:a16="http://schemas.microsoft.com/office/drawing/2014/main" id="{C1103746-D918-C646-A3F9-067418A3BFAD}"/>
              </a:ext>
            </a:extLst>
          </p:cNvPr>
          <p:cNvSpPr>
            <a:spLocks noChangeAspect="1"/>
          </p:cNvSpPr>
          <p:nvPr/>
        </p:nvSpPr>
        <p:spPr>
          <a:xfrm>
            <a:off x="9477217" y="3627225"/>
            <a:ext cx="750307" cy="543016"/>
          </a:xfrm>
          <a:custGeom>
            <a:avLst/>
            <a:gdLst>
              <a:gd name="connsiteX0" fmla="*/ 5277828 w 6393180"/>
              <a:gd name="connsiteY0" fmla="*/ 5144630 h 5144770"/>
              <a:gd name="connsiteX1" fmla="*/ 4582668 w 6393180"/>
              <a:gd name="connsiteY1" fmla="*/ 4520388 h 5144770"/>
              <a:gd name="connsiteX2" fmla="*/ 2019465 w 6393180"/>
              <a:gd name="connsiteY2" fmla="*/ 4520388 h 5144770"/>
              <a:gd name="connsiteX3" fmla="*/ 1324305 w 6393180"/>
              <a:gd name="connsiteY3" fmla="*/ 5144630 h 5144770"/>
              <a:gd name="connsiteX4" fmla="*/ 629145 w 6393180"/>
              <a:gd name="connsiteY4" fmla="*/ 4520388 h 5144770"/>
              <a:gd name="connsiteX5" fmla="*/ 491985 w 6393180"/>
              <a:gd name="connsiteY5" fmla="*/ 4520388 h 5144770"/>
              <a:gd name="connsiteX6" fmla="*/ 953 w 6393180"/>
              <a:gd name="connsiteY6" fmla="*/ 4029354 h 5144770"/>
              <a:gd name="connsiteX7" fmla="*/ 953 w 6393180"/>
              <a:gd name="connsiteY7" fmla="*/ 2572791 h 5144770"/>
              <a:gd name="connsiteX8" fmla="*/ 11621 w 6393180"/>
              <a:gd name="connsiteY8" fmla="*/ 2534285 h 5144770"/>
              <a:gd name="connsiteX9" fmla="*/ 851967 w 6393180"/>
              <a:gd name="connsiteY9" fmla="*/ 1078738 h 5144770"/>
              <a:gd name="connsiteX10" fmla="*/ 916788 w 6393180"/>
              <a:gd name="connsiteY10" fmla="*/ 1041349 h 5144770"/>
              <a:gd name="connsiteX11" fmla="*/ 2497912 w 6393180"/>
              <a:gd name="connsiteY11" fmla="*/ 1041349 h 5144770"/>
              <a:gd name="connsiteX12" fmla="*/ 2497912 w 6393180"/>
              <a:gd name="connsiteY12" fmla="*/ 75832 h 5144770"/>
              <a:gd name="connsiteX13" fmla="*/ 2572791 w 6393180"/>
              <a:gd name="connsiteY13" fmla="*/ 953 h 5144770"/>
              <a:gd name="connsiteX14" fmla="*/ 6318238 w 6393180"/>
              <a:gd name="connsiteY14" fmla="*/ 953 h 5144770"/>
              <a:gd name="connsiteX15" fmla="*/ 6393117 w 6393180"/>
              <a:gd name="connsiteY15" fmla="*/ 75832 h 5144770"/>
              <a:gd name="connsiteX16" fmla="*/ 6393117 w 6393180"/>
              <a:gd name="connsiteY16" fmla="*/ 4445508 h 5144770"/>
              <a:gd name="connsiteX17" fmla="*/ 6318238 w 6393180"/>
              <a:gd name="connsiteY17" fmla="*/ 4520388 h 5144770"/>
              <a:gd name="connsiteX18" fmla="*/ 5973001 w 6393180"/>
              <a:gd name="connsiteY18" fmla="*/ 4520388 h 5144770"/>
              <a:gd name="connsiteX19" fmla="*/ 5277828 w 6393180"/>
              <a:gd name="connsiteY19" fmla="*/ 5144630 h 5144770"/>
              <a:gd name="connsiteX20" fmla="*/ 5277828 w 6393180"/>
              <a:gd name="connsiteY20" fmla="*/ 3896157 h 5144770"/>
              <a:gd name="connsiteX21" fmla="*/ 4728464 w 6393180"/>
              <a:gd name="connsiteY21" fmla="*/ 4445521 h 5144770"/>
              <a:gd name="connsiteX22" fmla="*/ 5277828 w 6393180"/>
              <a:gd name="connsiteY22" fmla="*/ 4994885 h 5144770"/>
              <a:gd name="connsiteX23" fmla="*/ 5827192 w 6393180"/>
              <a:gd name="connsiteY23" fmla="*/ 4445521 h 5144770"/>
              <a:gd name="connsiteX24" fmla="*/ 5277828 w 6393180"/>
              <a:gd name="connsiteY24" fmla="*/ 3896157 h 5144770"/>
              <a:gd name="connsiteX25" fmla="*/ 1324318 w 6393180"/>
              <a:gd name="connsiteY25" fmla="*/ 3896157 h 5144770"/>
              <a:gd name="connsiteX26" fmla="*/ 774954 w 6393180"/>
              <a:gd name="connsiteY26" fmla="*/ 4445521 h 5144770"/>
              <a:gd name="connsiteX27" fmla="*/ 1324318 w 6393180"/>
              <a:gd name="connsiteY27" fmla="*/ 4994885 h 5144770"/>
              <a:gd name="connsiteX28" fmla="*/ 1873682 w 6393180"/>
              <a:gd name="connsiteY28" fmla="*/ 4445521 h 5144770"/>
              <a:gd name="connsiteX29" fmla="*/ 1324318 w 6393180"/>
              <a:gd name="connsiteY29" fmla="*/ 3896157 h 5144770"/>
              <a:gd name="connsiteX30" fmla="*/ 5972988 w 6393180"/>
              <a:gd name="connsiteY30" fmla="*/ 4370629 h 5144770"/>
              <a:gd name="connsiteX31" fmla="*/ 6243346 w 6393180"/>
              <a:gd name="connsiteY31" fmla="*/ 4370629 h 5144770"/>
              <a:gd name="connsiteX32" fmla="*/ 6243346 w 6393180"/>
              <a:gd name="connsiteY32" fmla="*/ 150711 h 5144770"/>
              <a:gd name="connsiteX33" fmla="*/ 2647671 w 6393180"/>
              <a:gd name="connsiteY33" fmla="*/ 150711 h 5144770"/>
              <a:gd name="connsiteX34" fmla="*/ 2647671 w 6393180"/>
              <a:gd name="connsiteY34" fmla="*/ 4370629 h 5144770"/>
              <a:gd name="connsiteX35" fmla="*/ 4582668 w 6393180"/>
              <a:gd name="connsiteY35" fmla="*/ 4370629 h 5144770"/>
              <a:gd name="connsiteX36" fmla="*/ 5277828 w 6393180"/>
              <a:gd name="connsiteY36" fmla="*/ 3746386 h 5144770"/>
              <a:gd name="connsiteX37" fmla="*/ 5972988 w 6393180"/>
              <a:gd name="connsiteY37" fmla="*/ 4370629 h 5144770"/>
              <a:gd name="connsiteX38" fmla="*/ 2019465 w 6393180"/>
              <a:gd name="connsiteY38" fmla="*/ 4370629 h 5144770"/>
              <a:gd name="connsiteX39" fmla="*/ 2497912 w 6393180"/>
              <a:gd name="connsiteY39" fmla="*/ 4370629 h 5144770"/>
              <a:gd name="connsiteX40" fmla="*/ 2497912 w 6393180"/>
              <a:gd name="connsiteY40" fmla="*/ 2647671 h 5144770"/>
              <a:gd name="connsiteX41" fmla="*/ 150711 w 6393180"/>
              <a:gd name="connsiteY41" fmla="*/ 2647671 h 5144770"/>
              <a:gd name="connsiteX42" fmla="*/ 150711 w 6393180"/>
              <a:gd name="connsiteY42" fmla="*/ 4029354 h 5144770"/>
              <a:gd name="connsiteX43" fmla="*/ 491985 w 6393180"/>
              <a:gd name="connsiteY43" fmla="*/ 4370629 h 5144770"/>
              <a:gd name="connsiteX44" fmla="*/ 629145 w 6393180"/>
              <a:gd name="connsiteY44" fmla="*/ 4370629 h 5144770"/>
              <a:gd name="connsiteX45" fmla="*/ 1324305 w 6393180"/>
              <a:gd name="connsiteY45" fmla="*/ 3746386 h 5144770"/>
              <a:gd name="connsiteX46" fmla="*/ 2019465 w 6393180"/>
              <a:gd name="connsiteY46" fmla="*/ 4370629 h 5144770"/>
              <a:gd name="connsiteX47" fmla="*/ 2023428 w 6393180"/>
              <a:gd name="connsiteY47" fmla="*/ 2497912 h 5144770"/>
              <a:gd name="connsiteX48" fmla="*/ 2497912 w 6393180"/>
              <a:gd name="connsiteY48" fmla="*/ 2497912 h 5144770"/>
              <a:gd name="connsiteX49" fmla="*/ 2497912 w 6393180"/>
              <a:gd name="connsiteY49" fmla="*/ 1191108 h 5144770"/>
              <a:gd name="connsiteX50" fmla="*/ 2023428 w 6393180"/>
              <a:gd name="connsiteY50" fmla="*/ 1191108 h 5144770"/>
              <a:gd name="connsiteX51" fmla="*/ 2023428 w 6393180"/>
              <a:gd name="connsiteY51" fmla="*/ 2497912 h 5144770"/>
              <a:gd name="connsiteX52" fmla="*/ 205575 w 6393180"/>
              <a:gd name="connsiteY52" fmla="*/ 2497912 h 5144770"/>
              <a:gd name="connsiteX53" fmla="*/ 1873669 w 6393180"/>
              <a:gd name="connsiteY53" fmla="*/ 2497912 h 5144770"/>
              <a:gd name="connsiteX54" fmla="*/ 1873669 w 6393180"/>
              <a:gd name="connsiteY54" fmla="*/ 1191108 h 5144770"/>
              <a:gd name="connsiteX55" fmla="*/ 960069 w 6393180"/>
              <a:gd name="connsiteY55" fmla="*/ 1191108 h 5144770"/>
              <a:gd name="connsiteX56" fmla="*/ 205575 w 6393180"/>
              <a:gd name="connsiteY56" fmla="*/ 2497912 h 5144770"/>
              <a:gd name="connsiteX57" fmla="*/ 2156638 w 6393180"/>
              <a:gd name="connsiteY57" fmla="*/ 3063837 h 5144770"/>
              <a:gd name="connsiteX58" fmla="*/ 1740472 w 6393180"/>
              <a:gd name="connsiteY58" fmla="*/ 3063837 h 5144770"/>
              <a:gd name="connsiteX59" fmla="*/ 1740472 w 6393180"/>
              <a:gd name="connsiteY59" fmla="*/ 2914079 h 5144770"/>
              <a:gd name="connsiteX60" fmla="*/ 2156638 w 6393180"/>
              <a:gd name="connsiteY60" fmla="*/ 2914079 h 5144770"/>
              <a:gd name="connsiteX61" fmla="*/ 2156638 w 6393180"/>
              <a:gd name="connsiteY61" fmla="*/ 3063837 h 5144770"/>
              <a:gd name="connsiteX62" fmla="*/ 5902071 w 6393180"/>
              <a:gd name="connsiteY62" fmla="*/ 2647671 h 5144770"/>
              <a:gd name="connsiteX63" fmla="*/ 4237432 w 6393180"/>
              <a:gd name="connsiteY63" fmla="*/ 2647671 h 5144770"/>
              <a:gd name="connsiteX64" fmla="*/ 4237432 w 6393180"/>
              <a:gd name="connsiteY64" fmla="*/ 2497912 h 5144770"/>
              <a:gd name="connsiteX65" fmla="*/ 5902071 w 6393180"/>
              <a:gd name="connsiteY65" fmla="*/ 2497912 h 5144770"/>
              <a:gd name="connsiteX66" fmla="*/ 5902071 w 6393180"/>
              <a:gd name="connsiteY66" fmla="*/ 2647671 h 5144770"/>
              <a:gd name="connsiteX67" fmla="*/ 5902071 w 6393180"/>
              <a:gd name="connsiteY67" fmla="*/ 2023428 h 5144770"/>
              <a:gd name="connsiteX68" fmla="*/ 3821278 w 6393180"/>
              <a:gd name="connsiteY68" fmla="*/ 2023428 h 5144770"/>
              <a:gd name="connsiteX69" fmla="*/ 3821278 w 6393180"/>
              <a:gd name="connsiteY69" fmla="*/ 1873669 h 5144770"/>
              <a:gd name="connsiteX70" fmla="*/ 5902084 w 6393180"/>
              <a:gd name="connsiteY70" fmla="*/ 1873669 h 5144770"/>
              <a:gd name="connsiteX71" fmla="*/ 5902084 w 6393180"/>
              <a:gd name="connsiteY71" fmla="*/ 2023428 h 5144770"/>
              <a:gd name="connsiteX72" fmla="*/ 5902071 w 6393180"/>
              <a:gd name="connsiteY72" fmla="*/ 1399197 h 5144770"/>
              <a:gd name="connsiteX73" fmla="*/ 3405111 w 6393180"/>
              <a:gd name="connsiteY73" fmla="*/ 1399197 h 5144770"/>
              <a:gd name="connsiteX74" fmla="*/ 3405111 w 6393180"/>
              <a:gd name="connsiteY74" fmla="*/ 1249439 h 5144770"/>
              <a:gd name="connsiteX75" fmla="*/ 5902071 w 6393180"/>
              <a:gd name="connsiteY75" fmla="*/ 1249439 h 5144770"/>
              <a:gd name="connsiteX76" fmla="*/ 5902071 w 6393180"/>
              <a:gd name="connsiteY76" fmla="*/ 1399197 h 5144770"/>
              <a:gd name="connsiteX77" fmla="*/ 5902071 w 6393180"/>
              <a:gd name="connsiteY77" fmla="*/ 774954 h 5144770"/>
              <a:gd name="connsiteX78" fmla="*/ 2988945 w 6393180"/>
              <a:gd name="connsiteY78" fmla="*/ 774954 h 5144770"/>
              <a:gd name="connsiteX79" fmla="*/ 2988945 w 6393180"/>
              <a:gd name="connsiteY79" fmla="*/ 625196 h 5144770"/>
              <a:gd name="connsiteX80" fmla="*/ 5902071 w 6393180"/>
              <a:gd name="connsiteY80" fmla="*/ 625196 h 5144770"/>
              <a:gd name="connsiteX81" fmla="*/ 5902071 w 6393180"/>
              <a:gd name="connsiteY81" fmla="*/ 774954 h 514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393180" h="5144770">
                <a:moveTo>
                  <a:pt x="5277828" y="5144630"/>
                </a:moveTo>
                <a:cubicBezTo>
                  <a:pt x="4917656" y="5144630"/>
                  <a:pt x="4620159" y="4870819"/>
                  <a:pt x="4582668" y="4520388"/>
                </a:cubicBezTo>
                <a:lnTo>
                  <a:pt x="2019465" y="4520388"/>
                </a:lnTo>
                <a:cubicBezTo>
                  <a:pt x="1981975" y="4870806"/>
                  <a:pt x="1684490" y="5144630"/>
                  <a:pt x="1324305" y="5144630"/>
                </a:cubicBezTo>
                <a:cubicBezTo>
                  <a:pt x="964121" y="5144630"/>
                  <a:pt x="666636" y="4870819"/>
                  <a:pt x="629145" y="4520388"/>
                </a:cubicBezTo>
                <a:lnTo>
                  <a:pt x="491985" y="4520388"/>
                </a:lnTo>
                <a:cubicBezTo>
                  <a:pt x="221221" y="4520400"/>
                  <a:pt x="953" y="4300119"/>
                  <a:pt x="953" y="4029354"/>
                </a:cubicBezTo>
                <a:lnTo>
                  <a:pt x="953" y="2572791"/>
                </a:lnTo>
                <a:cubicBezTo>
                  <a:pt x="953" y="2558669"/>
                  <a:pt x="4813" y="2545461"/>
                  <a:pt x="11621" y="2534285"/>
                </a:cubicBezTo>
                <a:lnTo>
                  <a:pt x="851967" y="1078738"/>
                </a:lnTo>
                <a:cubicBezTo>
                  <a:pt x="865276" y="1055573"/>
                  <a:pt x="890067" y="1041349"/>
                  <a:pt x="916788" y="1041349"/>
                </a:cubicBezTo>
                <a:lnTo>
                  <a:pt x="2497912" y="1041349"/>
                </a:lnTo>
                <a:lnTo>
                  <a:pt x="2497912" y="75832"/>
                </a:lnTo>
                <a:cubicBezTo>
                  <a:pt x="2497912" y="34481"/>
                  <a:pt x="2531440" y="953"/>
                  <a:pt x="2572791" y="953"/>
                </a:cubicBezTo>
                <a:lnTo>
                  <a:pt x="6318238" y="953"/>
                </a:lnTo>
                <a:cubicBezTo>
                  <a:pt x="6359589" y="953"/>
                  <a:pt x="6393117" y="34481"/>
                  <a:pt x="6393117" y="75832"/>
                </a:cubicBezTo>
                <a:lnTo>
                  <a:pt x="6393117" y="4445508"/>
                </a:lnTo>
                <a:cubicBezTo>
                  <a:pt x="6393117" y="4486859"/>
                  <a:pt x="6359589" y="4520388"/>
                  <a:pt x="6318238" y="4520388"/>
                </a:cubicBezTo>
                <a:lnTo>
                  <a:pt x="5973001" y="4520388"/>
                </a:lnTo>
                <a:cubicBezTo>
                  <a:pt x="5935498" y="4870819"/>
                  <a:pt x="5638013" y="5144630"/>
                  <a:pt x="5277828" y="5144630"/>
                </a:cubicBezTo>
                <a:close/>
                <a:moveTo>
                  <a:pt x="5277828" y="3896157"/>
                </a:moveTo>
                <a:cubicBezTo>
                  <a:pt x="4974959" y="3896157"/>
                  <a:pt x="4728464" y="4142638"/>
                  <a:pt x="4728464" y="4445521"/>
                </a:cubicBezTo>
                <a:cubicBezTo>
                  <a:pt x="4728464" y="4748403"/>
                  <a:pt x="4974946" y="4994885"/>
                  <a:pt x="5277828" y="4994885"/>
                </a:cubicBezTo>
                <a:cubicBezTo>
                  <a:pt x="5580698" y="4994885"/>
                  <a:pt x="5827192" y="4748403"/>
                  <a:pt x="5827192" y="4445521"/>
                </a:cubicBezTo>
                <a:cubicBezTo>
                  <a:pt x="5827192" y="4142638"/>
                  <a:pt x="5580710" y="3896157"/>
                  <a:pt x="5277828" y="3896157"/>
                </a:cubicBezTo>
                <a:close/>
                <a:moveTo>
                  <a:pt x="1324318" y="3896157"/>
                </a:moveTo>
                <a:cubicBezTo>
                  <a:pt x="1021448" y="3896157"/>
                  <a:pt x="774954" y="4142638"/>
                  <a:pt x="774954" y="4445521"/>
                </a:cubicBezTo>
                <a:cubicBezTo>
                  <a:pt x="774954" y="4748403"/>
                  <a:pt x="1021436" y="4994885"/>
                  <a:pt x="1324318" y="4994885"/>
                </a:cubicBezTo>
                <a:cubicBezTo>
                  <a:pt x="1627200" y="4994885"/>
                  <a:pt x="1873682" y="4748403"/>
                  <a:pt x="1873682" y="4445521"/>
                </a:cubicBezTo>
                <a:cubicBezTo>
                  <a:pt x="1873682" y="4142638"/>
                  <a:pt x="1627188" y="3896157"/>
                  <a:pt x="1324318" y="3896157"/>
                </a:cubicBezTo>
                <a:close/>
                <a:moveTo>
                  <a:pt x="5972988" y="4370629"/>
                </a:moveTo>
                <a:lnTo>
                  <a:pt x="6243346" y="4370629"/>
                </a:lnTo>
                <a:lnTo>
                  <a:pt x="6243346" y="150711"/>
                </a:lnTo>
                <a:lnTo>
                  <a:pt x="2647671" y="150711"/>
                </a:lnTo>
                <a:lnTo>
                  <a:pt x="2647671" y="4370629"/>
                </a:lnTo>
                <a:lnTo>
                  <a:pt x="4582668" y="4370629"/>
                </a:lnTo>
                <a:cubicBezTo>
                  <a:pt x="4620159" y="4020211"/>
                  <a:pt x="4917643" y="3746386"/>
                  <a:pt x="5277828" y="3746386"/>
                </a:cubicBezTo>
                <a:cubicBezTo>
                  <a:pt x="5638013" y="3746386"/>
                  <a:pt x="5935498" y="4020211"/>
                  <a:pt x="5972988" y="4370629"/>
                </a:cubicBezTo>
                <a:close/>
                <a:moveTo>
                  <a:pt x="2019465" y="4370629"/>
                </a:moveTo>
                <a:lnTo>
                  <a:pt x="2497912" y="4370629"/>
                </a:lnTo>
                <a:lnTo>
                  <a:pt x="2497912" y="2647671"/>
                </a:lnTo>
                <a:lnTo>
                  <a:pt x="150711" y="2647671"/>
                </a:lnTo>
                <a:lnTo>
                  <a:pt x="150711" y="4029354"/>
                </a:lnTo>
                <a:cubicBezTo>
                  <a:pt x="150711" y="4217518"/>
                  <a:pt x="303822" y="4370629"/>
                  <a:pt x="491985" y="4370629"/>
                </a:cubicBezTo>
                <a:lnTo>
                  <a:pt x="629145" y="4370629"/>
                </a:lnTo>
                <a:cubicBezTo>
                  <a:pt x="666636" y="4020211"/>
                  <a:pt x="964121" y="3746386"/>
                  <a:pt x="1324305" y="3746386"/>
                </a:cubicBezTo>
                <a:cubicBezTo>
                  <a:pt x="1684490" y="3746386"/>
                  <a:pt x="1981975" y="4020211"/>
                  <a:pt x="2019465" y="4370629"/>
                </a:cubicBezTo>
                <a:close/>
                <a:moveTo>
                  <a:pt x="2023428" y="2497912"/>
                </a:moveTo>
                <a:lnTo>
                  <a:pt x="2497912" y="2497912"/>
                </a:lnTo>
                <a:lnTo>
                  <a:pt x="2497912" y="1191108"/>
                </a:lnTo>
                <a:lnTo>
                  <a:pt x="2023428" y="1191108"/>
                </a:lnTo>
                <a:lnTo>
                  <a:pt x="2023428" y="2497912"/>
                </a:lnTo>
                <a:close/>
                <a:moveTo>
                  <a:pt x="205575" y="2497912"/>
                </a:moveTo>
                <a:lnTo>
                  <a:pt x="1873669" y="2497912"/>
                </a:lnTo>
                <a:lnTo>
                  <a:pt x="1873669" y="1191108"/>
                </a:lnTo>
                <a:lnTo>
                  <a:pt x="960069" y="1191108"/>
                </a:lnTo>
                <a:lnTo>
                  <a:pt x="205575" y="2497912"/>
                </a:lnTo>
                <a:close/>
                <a:moveTo>
                  <a:pt x="2156638" y="3063837"/>
                </a:moveTo>
                <a:lnTo>
                  <a:pt x="1740472" y="3063837"/>
                </a:lnTo>
                <a:lnTo>
                  <a:pt x="1740472" y="2914079"/>
                </a:lnTo>
                <a:lnTo>
                  <a:pt x="2156638" y="2914079"/>
                </a:lnTo>
                <a:lnTo>
                  <a:pt x="2156638" y="3063837"/>
                </a:lnTo>
                <a:close/>
                <a:moveTo>
                  <a:pt x="5902071" y="2647671"/>
                </a:moveTo>
                <a:lnTo>
                  <a:pt x="4237432" y="2647671"/>
                </a:lnTo>
                <a:lnTo>
                  <a:pt x="4237432" y="2497912"/>
                </a:lnTo>
                <a:lnTo>
                  <a:pt x="5902071" y="2497912"/>
                </a:lnTo>
                <a:lnTo>
                  <a:pt x="5902071" y="2647671"/>
                </a:lnTo>
                <a:close/>
                <a:moveTo>
                  <a:pt x="5902071" y="2023428"/>
                </a:moveTo>
                <a:lnTo>
                  <a:pt x="3821278" y="2023428"/>
                </a:lnTo>
                <a:lnTo>
                  <a:pt x="3821278" y="1873669"/>
                </a:lnTo>
                <a:lnTo>
                  <a:pt x="5902084" y="1873669"/>
                </a:lnTo>
                <a:lnTo>
                  <a:pt x="5902084" y="2023428"/>
                </a:lnTo>
                <a:close/>
                <a:moveTo>
                  <a:pt x="5902071" y="1399197"/>
                </a:moveTo>
                <a:lnTo>
                  <a:pt x="3405111" y="1399197"/>
                </a:lnTo>
                <a:lnTo>
                  <a:pt x="3405111" y="1249439"/>
                </a:lnTo>
                <a:lnTo>
                  <a:pt x="5902071" y="1249439"/>
                </a:lnTo>
                <a:lnTo>
                  <a:pt x="5902071" y="1399197"/>
                </a:lnTo>
                <a:close/>
                <a:moveTo>
                  <a:pt x="5902071" y="774954"/>
                </a:moveTo>
                <a:lnTo>
                  <a:pt x="2988945" y="774954"/>
                </a:lnTo>
                <a:lnTo>
                  <a:pt x="2988945" y="625196"/>
                </a:lnTo>
                <a:lnTo>
                  <a:pt x="5902071" y="625196"/>
                </a:lnTo>
                <a:lnTo>
                  <a:pt x="5902071" y="774954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defTabSz="685934" hangingPunct="0">
              <a:lnSpc>
                <a:spcPts val="1500"/>
              </a:lnSpc>
              <a:defRPr/>
            </a:pPr>
            <a:endParaRPr lang="en-US" sz="1600" kern="0" dirty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B6DCC2-6239-084F-A7CC-D78CE2551F36}"/>
              </a:ext>
            </a:extLst>
          </p:cNvPr>
          <p:cNvSpPr txBox="1"/>
          <p:nvPr/>
        </p:nvSpPr>
        <p:spPr>
          <a:xfrm>
            <a:off x="9477217" y="4455333"/>
            <a:ext cx="228600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Circular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Supply Chains 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workflows</a:t>
            </a:r>
            <a:r>
              <a:rPr lang="en-US" sz="1467" kern="0" dirty="0">
                <a:solidFill>
                  <a:srgbClr val="FF644E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 </a:t>
            </a:r>
            <a:br>
              <a:rPr lang="en-US" sz="1467" kern="0" dirty="0">
                <a:solidFill>
                  <a:srgbClr val="FF644E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for equitable, transparent, </a:t>
            </a:r>
            <a:b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and net zero supply chains</a:t>
            </a: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EFF22D8-4CA3-F948-B531-FEB74C094E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2760" y="3582948"/>
            <a:ext cx="675928" cy="675768"/>
          </a:xfrm>
          <a:custGeom>
            <a:avLst/>
            <a:gdLst>
              <a:gd name="T0" fmla="*/ 610 w 2241"/>
              <a:gd name="T1" fmla="*/ 2241 h 2241"/>
              <a:gd name="T2" fmla="*/ 584 w 2241"/>
              <a:gd name="T3" fmla="*/ 1949 h 2241"/>
              <a:gd name="T4" fmla="*/ 0 w 2241"/>
              <a:gd name="T5" fmla="*/ 1923 h 2241"/>
              <a:gd name="T6" fmla="*/ 26 w 2241"/>
              <a:gd name="T7" fmla="*/ 292 h 2241"/>
              <a:gd name="T8" fmla="*/ 584 w 2241"/>
              <a:gd name="T9" fmla="*/ 26 h 2241"/>
              <a:gd name="T10" fmla="*/ 1631 w 2241"/>
              <a:gd name="T11" fmla="*/ 0 h 2241"/>
              <a:gd name="T12" fmla="*/ 1657 w 2241"/>
              <a:gd name="T13" fmla="*/ 292 h 2241"/>
              <a:gd name="T14" fmla="*/ 2241 w 2241"/>
              <a:gd name="T15" fmla="*/ 318 h 2241"/>
              <a:gd name="T16" fmla="*/ 2215 w 2241"/>
              <a:gd name="T17" fmla="*/ 1949 h 2241"/>
              <a:gd name="T18" fmla="*/ 1657 w 2241"/>
              <a:gd name="T19" fmla="*/ 2214 h 2241"/>
              <a:gd name="T20" fmla="*/ 636 w 2241"/>
              <a:gd name="T21" fmla="*/ 2188 h 2241"/>
              <a:gd name="T22" fmla="*/ 1605 w 2241"/>
              <a:gd name="T23" fmla="*/ 52 h 2241"/>
              <a:gd name="T24" fmla="*/ 636 w 2241"/>
              <a:gd name="T25" fmla="*/ 2188 h 2241"/>
              <a:gd name="T26" fmla="*/ 2189 w 2241"/>
              <a:gd name="T27" fmla="*/ 1896 h 2241"/>
              <a:gd name="T28" fmla="*/ 1657 w 2241"/>
              <a:gd name="T29" fmla="*/ 344 h 2241"/>
              <a:gd name="T30" fmla="*/ 1923 w 2241"/>
              <a:gd name="T31" fmla="*/ 510 h 2241"/>
              <a:gd name="T32" fmla="*/ 1657 w 2241"/>
              <a:gd name="T33" fmla="*/ 563 h 2241"/>
              <a:gd name="T34" fmla="*/ 1923 w 2241"/>
              <a:gd name="T35" fmla="*/ 729 h 2241"/>
              <a:gd name="T36" fmla="*/ 1657 w 2241"/>
              <a:gd name="T37" fmla="*/ 782 h 2241"/>
              <a:gd name="T38" fmla="*/ 1923 w 2241"/>
              <a:gd name="T39" fmla="*/ 948 h 2241"/>
              <a:gd name="T40" fmla="*/ 1657 w 2241"/>
              <a:gd name="T41" fmla="*/ 1001 h 2241"/>
              <a:gd name="T42" fmla="*/ 53 w 2241"/>
              <a:gd name="T43" fmla="*/ 1896 h 2241"/>
              <a:gd name="T44" fmla="*/ 584 w 2241"/>
              <a:gd name="T45" fmla="*/ 1001 h 2241"/>
              <a:gd name="T46" fmla="*/ 318 w 2241"/>
              <a:gd name="T47" fmla="*/ 948 h 2241"/>
              <a:gd name="T48" fmla="*/ 584 w 2241"/>
              <a:gd name="T49" fmla="*/ 782 h 2241"/>
              <a:gd name="T50" fmla="*/ 318 w 2241"/>
              <a:gd name="T51" fmla="*/ 729 h 2241"/>
              <a:gd name="T52" fmla="*/ 584 w 2241"/>
              <a:gd name="T53" fmla="*/ 563 h 2241"/>
              <a:gd name="T54" fmla="*/ 318 w 2241"/>
              <a:gd name="T55" fmla="*/ 510 h 2241"/>
              <a:gd name="T56" fmla="*/ 584 w 2241"/>
              <a:gd name="T57" fmla="*/ 344 h 2241"/>
              <a:gd name="T58" fmla="*/ 53 w 2241"/>
              <a:gd name="T59" fmla="*/ 1896 h 2241"/>
              <a:gd name="T60" fmla="*/ 829 w 2241"/>
              <a:gd name="T61" fmla="*/ 709 h 2241"/>
              <a:gd name="T62" fmla="*/ 1412 w 2241"/>
              <a:gd name="T63" fmla="*/ 656 h 2241"/>
              <a:gd name="T64" fmla="*/ 1412 w 2241"/>
              <a:gd name="T65" fmla="*/ 490 h 2241"/>
              <a:gd name="T66" fmla="*/ 829 w 2241"/>
              <a:gd name="T67" fmla="*/ 437 h 2241"/>
              <a:gd name="T68" fmla="*/ 1412 w 2241"/>
              <a:gd name="T69" fmla="*/ 490 h 2241"/>
              <a:gd name="T70" fmla="*/ 829 w 2241"/>
              <a:gd name="T71" fmla="*/ 271 h 2241"/>
              <a:gd name="T72" fmla="*/ 1412 w 2241"/>
              <a:gd name="T73" fmla="*/ 219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1" h="2241">
                <a:moveTo>
                  <a:pt x="1631" y="2241"/>
                </a:moveTo>
                <a:cubicBezTo>
                  <a:pt x="610" y="2241"/>
                  <a:pt x="610" y="2241"/>
                  <a:pt x="610" y="2241"/>
                </a:cubicBezTo>
                <a:cubicBezTo>
                  <a:pt x="595" y="2241"/>
                  <a:pt x="584" y="2229"/>
                  <a:pt x="584" y="2214"/>
                </a:cubicBezTo>
                <a:cubicBezTo>
                  <a:pt x="584" y="1949"/>
                  <a:pt x="584" y="1949"/>
                  <a:pt x="584" y="1949"/>
                </a:cubicBezTo>
                <a:cubicBezTo>
                  <a:pt x="26" y="1949"/>
                  <a:pt x="26" y="1949"/>
                  <a:pt x="26" y="1949"/>
                </a:cubicBezTo>
                <a:cubicBezTo>
                  <a:pt x="12" y="1949"/>
                  <a:pt x="0" y="1937"/>
                  <a:pt x="0" y="1923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03"/>
                  <a:pt x="12" y="292"/>
                  <a:pt x="26" y="292"/>
                </a:cubicBezTo>
                <a:cubicBezTo>
                  <a:pt x="584" y="292"/>
                  <a:pt x="584" y="292"/>
                  <a:pt x="584" y="292"/>
                </a:cubicBezTo>
                <a:cubicBezTo>
                  <a:pt x="584" y="26"/>
                  <a:pt x="584" y="26"/>
                  <a:pt x="584" y="26"/>
                </a:cubicBezTo>
                <a:cubicBezTo>
                  <a:pt x="584" y="12"/>
                  <a:pt x="595" y="0"/>
                  <a:pt x="610" y="0"/>
                </a:cubicBezTo>
                <a:cubicBezTo>
                  <a:pt x="1631" y="0"/>
                  <a:pt x="1631" y="0"/>
                  <a:pt x="1631" y="0"/>
                </a:cubicBezTo>
                <a:cubicBezTo>
                  <a:pt x="1646" y="0"/>
                  <a:pt x="1657" y="12"/>
                  <a:pt x="1657" y="26"/>
                </a:cubicBezTo>
                <a:cubicBezTo>
                  <a:pt x="1657" y="292"/>
                  <a:pt x="1657" y="292"/>
                  <a:pt x="1657" y="292"/>
                </a:cubicBezTo>
                <a:cubicBezTo>
                  <a:pt x="2215" y="292"/>
                  <a:pt x="2215" y="292"/>
                  <a:pt x="2215" y="292"/>
                </a:cubicBezTo>
                <a:cubicBezTo>
                  <a:pt x="2229" y="292"/>
                  <a:pt x="2241" y="303"/>
                  <a:pt x="2241" y="318"/>
                </a:cubicBezTo>
                <a:cubicBezTo>
                  <a:pt x="2241" y="1923"/>
                  <a:pt x="2241" y="1923"/>
                  <a:pt x="2241" y="1923"/>
                </a:cubicBezTo>
                <a:cubicBezTo>
                  <a:pt x="2241" y="1937"/>
                  <a:pt x="2229" y="1949"/>
                  <a:pt x="2215" y="1949"/>
                </a:cubicBezTo>
                <a:cubicBezTo>
                  <a:pt x="1657" y="1949"/>
                  <a:pt x="1657" y="1949"/>
                  <a:pt x="1657" y="1949"/>
                </a:cubicBezTo>
                <a:cubicBezTo>
                  <a:pt x="1657" y="2214"/>
                  <a:pt x="1657" y="2214"/>
                  <a:pt x="1657" y="2214"/>
                </a:cubicBezTo>
                <a:cubicBezTo>
                  <a:pt x="1657" y="2229"/>
                  <a:pt x="1646" y="2241"/>
                  <a:pt x="1631" y="2241"/>
                </a:cubicBezTo>
                <a:close/>
                <a:moveTo>
                  <a:pt x="636" y="2188"/>
                </a:moveTo>
                <a:cubicBezTo>
                  <a:pt x="1605" y="2188"/>
                  <a:pt x="1605" y="2188"/>
                  <a:pt x="1605" y="2188"/>
                </a:cubicBezTo>
                <a:cubicBezTo>
                  <a:pt x="1605" y="52"/>
                  <a:pt x="1605" y="52"/>
                  <a:pt x="1605" y="52"/>
                </a:cubicBezTo>
                <a:cubicBezTo>
                  <a:pt x="636" y="52"/>
                  <a:pt x="636" y="52"/>
                  <a:pt x="636" y="52"/>
                </a:cubicBezTo>
                <a:lnTo>
                  <a:pt x="636" y="2188"/>
                </a:lnTo>
                <a:close/>
                <a:moveTo>
                  <a:pt x="1657" y="1896"/>
                </a:moveTo>
                <a:cubicBezTo>
                  <a:pt x="2189" y="1896"/>
                  <a:pt x="2189" y="1896"/>
                  <a:pt x="2189" y="1896"/>
                </a:cubicBezTo>
                <a:cubicBezTo>
                  <a:pt x="2189" y="344"/>
                  <a:pt x="2189" y="344"/>
                  <a:pt x="2189" y="344"/>
                </a:cubicBezTo>
                <a:cubicBezTo>
                  <a:pt x="1657" y="344"/>
                  <a:pt x="1657" y="344"/>
                  <a:pt x="1657" y="344"/>
                </a:cubicBezTo>
                <a:cubicBezTo>
                  <a:pt x="1657" y="510"/>
                  <a:pt x="1657" y="510"/>
                  <a:pt x="1657" y="510"/>
                </a:cubicBezTo>
                <a:cubicBezTo>
                  <a:pt x="1923" y="510"/>
                  <a:pt x="1923" y="510"/>
                  <a:pt x="1923" y="510"/>
                </a:cubicBezTo>
                <a:cubicBezTo>
                  <a:pt x="1923" y="563"/>
                  <a:pt x="1923" y="563"/>
                  <a:pt x="1923" y="563"/>
                </a:cubicBezTo>
                <a:cubicBezTo>
                  <a:pt x="1657" y="563"/>
                  <a:pt x="1657" y="563"/>
                  <a:pt x="1657" y="563"/>
                </a:cubicBezTo>
                <a:cubicBezTo>
                  <a:pt x="1657" y="729"/>
                  <a:pt x="1657" y="729"/>
                  <a:pt x="1657" y="729"/>
                </a:cubicBezTo>
                <a:cubicBezTo>
                  <a:pt x="1923" y="729"/>
                  <a:pt x="1923" y="729"/>
                  <a:pt x="1923" y="729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657" y="782"/>
                  <a:pt x="1657" y="782"/>
                  <a:pt x="1657" y="782"/>
                </a:cubicBezTo>
                <a:cubicBezTo>
                  <a:pt x="1657" y="948"/>
                  <a:pt x="1657" y="948"/>
                  <a:pt x="1657" y="948"/>
                </a:cubicBezTo>
                <a:cubicBezTo>
                  <a:pt x="1923" y="948"/>
                  <a:pt x="1923" y="948"/>
                  <a:pt x="1923" y="948"/>
                </a:cubicBezTo>
                <a:cubicBezTo>
                  <a:pt x="1923" y="1001"/>
                  <a:pt x="1923" y="1001"/>
                  <a:pt x="1923" y="1001"/>
                </a:cubicBezTo>
                <a:cubicBezTo>
                  <a:pt x="1657" y="1001"/>
                  <a:pt x="1657" y="1001"/>
                  <a:pt x="1657" y="1001"/>
                </a:cubicBezTo>
                <a:lnTo>
                  <a:pt x="1657" y="1896"/>
                </a:lnTo>
                <a:close/>
                <a:moveTo>
                  <a:pt x="53" y="1896"/>
                </a:moveTo>
                <a:cubicBezTo>
                  <a:pt x="584" y="1896"/>
                  <a:pt x="584" y="1896"/>
                  <a:pt x="584" y="1896"/>
                </a:cubicBezTo>
                <a:cubicBezTo>
                  <a:pt x="584" y="1001"/>
                  <a:pt x="584" y="1001"/>
                  <a:pt x="584" y="1001"/>
                </a:cubicBezTo>
                <a:cubicBezTo>
                  <a:pt x="318" y="1001"/>
                  <a:pt x="318" y="1001"/>
                  <a:pt x="318" y="1001"/>
                </a:cubicBezTo>
                <a:cubicBezTo>
                  <a:pt x="318" y="948"/>
                  <a:pt x="318" y="948"/>
                  <a:pt x="318" y="948"/>
                </a:cubicBezTo>
                <a:cubicBezTo>
                  <a:pt x="584" y="948"/>
                  <a:pt x="584" y="948"/>
                  <a:pt x="584" y="948"/>
                </a:cubicBezTo>
                <a:cubicBezTo>
                  <a:pt x="584" y="782"/>
                  <a:pt x="584" y="782"/>
                  <a:pt x="584" y="782"/>
                </a:cubicBezTo>
                <a:cubicBezTo>
                  <a:pt x="318" y="782"/>
                  <a:pt x="318" y="782"/>
                  <a:pt x="318" y="782"/>
                </a:cubicBezTo>
                <a:cubicBezTo>
                  <a:pt x="318" y="729"/>
                  <a:pt x="318" y="729"/>
                  <a:pt x="318" y="729"/>
                </a:cubicBezTo>
                <a:cubicBezTo>
                  <a:pt x="584" y="729"/>
                  <a:pt x="584" y="729"/>
                  <a:pt x="584" y="729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318" y="563"/>
                  <a:pt x="318" y="563"/>
                  <a:pt x="318" y="563"/>
                </a:cubicBezTo>
                <a:cubicBezTo>
                  <a:pt x="318" y="510"/>
                  <a:pt x="318" y="510"/>
                  <a:pt x="318" y="510"/>
                </a:cubicBezTo>
                <a:cubicBezTo>
                  <a:pt x="584" y="510"/>
                  <a:pt x="584" y="510"/>
                  <a:pt x="584" y="510"/>
                </a:cubicBezTo>
                <a:cubicBezTo>
                  <a:pt x="584" y="344"/>
                  <a:pt x="584" y="344"/>
                  <a:pt x="584" y="344"/>
                </a:cubicBezTo>
                <a:cubicBezTo>
                  <a:pt x="53" y="344"/>
                  <a:pt x="53" y="344"/>
                  <a:pt x="53" y="344"/>
                </a:cubicBezTo>
                <a:lnTo>
                  <a:pt x="53" y="1896"/>
                </a:lnTo>
                <a:close/>
                <a:moveTo>
                  <a:pt x="1412" y="709"/>
                </a:moveTo>
                <a:cubicBezTo>
                  <a:pt x="829" y="709"/>
                  <a:pt x="829" y="709"/>
                  <a:pt x="829" y="709"/>
                </a:cubicBezTo>
                <a:cubicBezTo>
                  <a:pt x="829" y="656"/>
                  <a:pt x="829" y="656"/>
                  <a:pt x="829" y="656"/>
                </a:cubicBezTo>
                <a:cubicBezTo>
                  <a:pt x="1412" y="656"/>
                  <a:pt x="1412" y="656"/>
                  <a:pt x="1412" y="656"/>
                </a:cubicBezTo>
                <a:lnTo>
                  <a:pt x="1412" y="709"/>
                </a:lnTo>
                <a:close/>
                <a:moveTo>
                  <a:pt x="1412" y="490"/>
                </a:moveTo>
                <a:cubicBezTo>
                  <a:pt x="829" y="490"/>
                  <a:pt x="829" y="490"/>
                  <a:pt x="829" y="490"/>
                </a:cubicBezTo>
                <a:cubicBezTo>
                  <a:pt x="829" y="437"/>
                  <a:pt x="829" y="437"/>
                  <a:pt x="829" y="437"/>
                </a:cubicBezTo>
                <a:cubicBezTo>
                  <a:pt x="1412" y="437"/>
                  <a:pt x="1412" y="437"/>
                  <a:pt x="1412" y="437"/>
                </a:cubicBezTo>
                <a:lnTo>
                  <a:pt x="1412" y="490"/>
                </a:lnTo>
                <a:close/>
                <a:moveTo>
                  <a:pt x="1412" y="271"/>
                </a:moveTo>
                <a:cubicBezTo>
                  <a:pt x="829" y="271"/>
                  <a:pt x="829" y="271"/>
                  <a:pt x="829" y="271"/>
                </a:cubicBezTo>
                <a:cubicBezTo>
                  <a:pt x="829" y="219"/>
                  <a:pt x="829" y="219"/>
                  <a:pt x="829" y="219"/>
                </a:cubicBezTo>
                <a:cubicBezTo>
                  <a:pt x="1412" y="219"/>
                  <a:pt x="1412" y="219"/>
                  <a:pt x="1412" y="219"/>
                </a:cubicBezTo>
                <a:lnTo>
                  <a:pt x="1412" y="271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622" hangingPunct="0">
              <a:lnSpc>
                <a:spcPts val="1500"/>
              </a:lnSpc>
              <a:defRPr/>
            </a:pPr>
            <a:endParaRPr lang="uk-UA" sz="2400" kern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C76DA7-2609-7D4B-8AE1-4C1FCA9B0171}"/>
              </a:ext>
            </a:extLst>
          </p:cNvPr>
          <p:cNvSpPr txBox="1"/>
          <p:nvPr/>
        </p:nvSpPr>
        <p:spPr>
          <a:xfrm>
            <a:off x="3854429" y="1284235"/>
            <a:ext cx="259015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Aligned Business </a:t>
            </a:r>
          </a:p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Strategy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099A6AC-7609-EF46-9F8B-AFC4A34C19B9}"/>
              </a:ext>
            </a:extLst>
          </p:cNvPr>
          <p:cNvSpPr txBox="1"/>
          <p:nvPr/>
        </p:nvSpPr>
        <p:spPr>
          <a:xfrm>
            <a:off x="3854427" y="2433767"/>
            <a:ext cx="232758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ESG Data, Reporting, and Climate Risk Management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C0BC76-B03D-7443-916E-C0FF3A69DA5A}"/>
              </a:ext>
            </a:extLst>
          </p:cNvPr>
          <p:cNvSpPr txBox="1"/>
          <p:nvPr/>
        </p:nvSpPr>
        <p:spPr>
          <a:xfrm>
            <a:off x="6749321" y="4455333"/>
            <a:ext cx="242316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Resilient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IT Infrastructure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Responsible computing to enable sustainable IT and drive social impact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494B44-FA19-A44F-86F8-0150F76F80BA}"/>
              </a:ext>
            </a:extLst>
          </p:cNvPr>
          <p:cNvCxnSpPr>
            <a:cxnSpLocks/>
          </p:cNvCxnSpPr>
          <p:nvPr/>
        </p:nvCxnSpPr>
        <p:spPr bwMode="auto">
          <a:xfrm>
            <a:off x="6444584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54B5A-9C0B-6DC7-9739-192004FD15F3}"/>
              </a:ext>
            </a:extLst>
          </p:cNvPr>
          <p:cNvGrpSpPr/>
          <p:nvPr/>
        </p:nvGrpSpPr>
        <p:grpSpPr>
          <a:xfrm>
            <a:off x="3608617" y="1102411"/>
            <a:ext cx="8177347" cy="5001376"/>
            <a:chOff x="7463246" y="2204822"/>
            <a:chExt cx="15727680" cy="1000275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40CCADA-FA7B-0F77-748C-77DEBA8C0F2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63246" y="12207574"/>
              <a:ext cx="157276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71924C-081F-B47A-B5EA-EB539DC6B4E4}"/>
                </a:ext>
              </a:extLst>
            </p:cNvPr>
            <p:cNvGrpSpPr/>
            <p:nvPr/>
          </p:nvGrpSpPr>
          <p:grpSpPr>
            <a:xfrm>
              <a:off x="7463246" y="2204822"/>
              <a:ext cx="15727680" cy="4516352"/>
              <a:chOff x="7463246" y="2204822"/>
              <a:chExt cx="15727680" cy="451635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9F57BCD-32D3-FA4C-AF06-CBFA2AD44D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6721174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F9E93FE-CE4A-F046-8CB1-00340856B2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2204822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D126BED-CBCB-314B-B75C-3C34A85D03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4461286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77A04F-7F0F-EA47-94B8-1D7886F41539}"/>
              </a:ext>
            </a:extLst>
          </p:cNvPr>
          <p:cNvSpPr txBox="1"/>
          <p:nvPr/>
        </p:nvSpPr>
        <p:spPr>
          <a:xfrm>
            <a:off x="3771876" y="4455333"/>
            <a:ext cx="2651760" cy="1077218"/>
          </a:xfrm>
          <a:prstGeom prst="rect">
            <a:avLst/>
          </a:prstGeom>
          <a:noFill/>
        </p:spPr>
        <p:txBody>
          <a:bodyPr wrap="square" lIns="12192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Facilities and Assets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Operational insight to drive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467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clean energy transition, efficient waste management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1BD60F3-8A4B-0E4F-8C6C-6B00D396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7569" y="3582948"/>
            <a:ext cx="675768" cy="674792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099A46F-AA20-0E39-7713-AFCAA47D95CF}"/>
              </a:ext>
            </a:extLst>
          </p:cNvPr>
          <p:cNvSpPr/>
          <p:nvPr/>
        </p:nvSpPr>
        <p:spPr bwMode="auto">
          <a:xfrm>
            <a:off x="6535237" y="1325450"/>
            <a:ext cx="5085264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Organization, operating model, culture, data and tech strategy to drive innovation across business and society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B94AD06-6635-064D-0E4E-B083D858073A}"/>
              </a:ext>
            </a:extLst>
          </p:cNvPr>
          <p:cNvSpPr/>
          <p:nvPr/>
        </p:nvSpPr>
        <p:spPr bwMode="auto">
          <a:xfrm>
            <a:off x="6535237" y="2474982"/>
            <a:ext cx="4892040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FFFFFF"/>
                </a:solidFill>
                <a:latin typeface="IBM Plex Sans Light"/>
                <a:sym typeface="IBM Plex Sans Light"/>
              </a:rPr>
              <a:t>System of record to operationalize sustainability goals and environmental intelligence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EEBBD37-4E7A-1741-A0F6-85AFB72BD688}"/>
              </a:ext>
            </a:extLst>
          </p:cNvPr>
          <p:cNvSpPr txBox="1">
            <a:spLocks/>
          </p:cNvSpPr>
          <p:nvPr/>
        </p:nvSpPr>
        <p:spPr>
          <a:xfrm>
            <a:off x="280422" y="268227"/>
            <a:ext cx="3137695" cy="4429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6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62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Create a single system of record for ESG data to establish a clear baseline</a:t>
            </a:r>
          </a:p>
        </p:txBody>
      </p:sp>
    </p:spTree>
    <p:extLst>
      <p:ext uri="{BB962C8B-B14F-4D97-AF65-F5344CB8AC3E}">
        <p14:creationId xmlns:p14="http://schemas.microsoft.com/office/powerpoint/2010/main" val="188796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AC81544-969E-AF15-1DB7-463EEBC30C8A}"/>
              </a:ext>
            </a:extLst>
          </p:cNvPr>
          <p:cNvSpPr/>
          <p:nvPr/>
        </p:nvSpPr>
        <p:spPr>
          <a:xfrm>
            <a:off x="3608617" y="3421400"/>
            <a:ext cx="8218711" cy="2513509"/>
          </a:xfrm>
          <a:prstGeom prst="rect">
            <a:avLst/>
          </a:prstGeom>
          <a:solidFill>
            <a:srgbClr val="0F62FD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ctr" defTabSz="412750" hangingPunct="0"/>
            <a:endParaRPr lang="en-US"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6C400362-DE3E-9EAB-3918-A4A10B0A32F0}"/>
              </a:ext>
            </a:extLst>
          </p:cNvPr>
          <p:cNvSpPr txBox="1">
            <a:spLocks/>
          </p:cNvSpPr>
          <p:nvPr/>
        </p:nvSpPr>
        <p:spPr>
          <a:xfrm>
            <a:off x="280422" y="268227"/>
            <a:ext cx="3137695" cy="1938992"/>
          </a:xfrm>
          <a:prstGeom prst="rect">
            <a:avLst/>
          </a:prstGeom>
        </p:spPr>
        <p:txBody>
          <a:bodyPr>
            <a:sp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6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62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Connect your ESG data management with the systems that run operations to drive transformation</a:t>
            </a:r>
            <a:endParaRPr lang="en-US" sz="2133" kern="0" dirty="0">
              <a:solidFill>
                <a:srgbClr val="000000"/>
              </a:solidFill>
              <a:sym typeface="IBM Plex Sans Light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E6C207-B970-2C48-9E2C-982E3DEDB214}"/>
              </a:ext>
            </a:extLst>
          </p:cNvPr>
          <p:cNvCxnSpPr>
            <a:cxnSpLocks/>
          </p:cNvCxnSpPr>
          <p:nvPr/>
        </p:nvCxnSpPr>
        <p:spPr bwMode="auto">
          <a:xfrm>
            <a:off x="9174845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1" name="Graphic 69">
            <a:extLst>
              <a:ext uri="{FF2B5EF4-FFF2-40B4-BE49-F238E27FC236}">
                <a16:creationId xmlns:a16="http://schemas.microsoft.com/office/drawing/2014/main" id="{C1103746-D918-C646-A3F9-067418A3BFAD}"/>
              </a:ext>
            </a:extLst>
          </p:cNvPr>
          <p:cNvSpPr>
            <a:spLocks noChangeAspect="1"/>
          </p:cNvSpPr>
          <p:nvPr/>
        </p:nvSpPr>
        <p:spPr>
          <a:xfrm>
            <a:off x="9477217" y="3627225"/>
            <a:ext cx="750307" cy="543016"/>
          </a:xfrm>
          <a:custGeom>
            <a:avLst/>
            <a:gdLst>
              <a:gd name="connsiteX0" fmla="*/ 5277828 w 6393180"/>
              <a:gd name="connsiteY0" fmla="*/ 5144630 h 5144770"/>
              <a:gd name="connsiteX1" fmla="*/ 4582668 w 6393180"/>
              <a:gd name="connsiteY1" fmla="*/ 4520388 h 5144770"/>
              <a:gd name="connsiteX2" fmla="*/ 2019465 w 6393180"/>
              <a:gd name="connsiteY2" fmla="*/ 4520388 h 5144770"/>
              <a:gd name="connsiteX3" fmla="*/ 1324305 w 6393180"/>
              <a:gd name="connsiteY3" fmla="*/ 5144630 h 5144770"/>
              <a:gd name="connsiteX4" fmla="*/ 629145 w 6393180"/>
              <a:gd name="connsiteY4" fmla="*/ 4520388 h 5144770"/>
              <a:gd name="connsiteX5" fmla="*/ 491985 w 6393180"/>
              <a:gd name="connsiteY5" fmla="*/ 4520388 h 5144770"/>
              <a:gd name="connsiteX6" fmla="*/ 953 w 6393180"/>
              <a:gd name="connsiteY6" fmla="*/ 4029354 h 5144770"/>
              <a:gd name="connsiteX7" fmla="*/ 953 w 6393180"/>
              <a:gd name="connsiteY7" fmla="*/ 2572791 h 5144770"/>
              <a:gd name="connsiteX8" fmla="*/ 11621 w 6393180"/>
              <a:gd name="connsiteY8" fmla="*/ 2534285 h 5144770"/>
              <a:gd name="connsiteX9" fmla="*/ 851967 w 6393180"/>
              <a:gd name="connsiteY9" fmla="*/ 1078738 h 5144770"/>
              <a:gd name="connsiteX10" fmla="*/ 916788 w 6393180"/>
              <a:gd name="connsiteY10" fmla="*/ 1041349 h 5144770"/>
              <a:gd name="connsiteX11" fmla="*/ 2497912 w 6393180"/>
              <a:gd name="connsiteY11" fmla="*/ 1041349 h 5144770"/>
              <a:gd name="connsiteX12" fmla="*/ 2497912 w 6393180"/>
              <a:gd name="connsiteY12" fmla="*/ 75832 h 5144770"/>
              <a:gd name="connsiteX13" fmla="*/ 2572791 w 6393180"/>
              <a:gd name="connsiteY13" fmla="*/ 953 h 5144770"/>
              <a:gd name="connsiteX14" fmla="*/ 6318238 w 6393180"/>
              <a:gd name="connsiteY14" fmla="*/ 953 h 5144770"/>
              <a:gd name="connsiteX15" fmla="*/ 6393117 w 6393180"/>
              <a:gd name="connsiteY15" fmla="*/ 75832 h 5144770"/>
              <a:gd name="connsiteX16" fmla="*/ 6393117 w 6393180"/>
              <a:gd name="connsiteY16" fmla="*/ 4445508 h 5144770"/>
              <a:gd name="connsiteX17" fmla="*/ 6318238 w 6393180"/>
              <a:gd name="connsiteY17" fmla="*/ 4520388 h 5144770"/>
              <a:gd name="connsiteX18" fmla="*/ 5973001 w 6393180"/>
              <a:gd name="connsiteY18" fmla="*/ 4520388 h 5144770"/>
              <a:gd name="connsiteX19" fmla="*/ 5277828 w 6393180"/>
              <a:gd name="connsiteY19" fmla="*/ 5144630 h 5144770"/>
              <a:gd name="connsiteX20" fmla="*/ 5277828 w 6393180"/>
              <a:gd name="connsiteY20" fmla="*/ 3896157 h 5144770"/>
              <a:gd name="connsiteX21" fmla="*/ 4728464 w 6393180"/>
              <a:gd name="connsiteY21" fmla="*/ 4445521 h 5144770"/>
              <a:gd name="connsiteX22" fmla="*/ 5277828 w 6393180"/>
              <a:gd name="connsiteY22" fmla="*/ 4994885 h 5144770"/>
              <a:gd name="connsiteX23" fmla="*/ 5827192 w 6393180"/>
              <a:gd name="connsiteY23" fmla="*/ 4445521 h 5144770"/>
              <a:gd name="connsiteX24" fmla="*/ 5277828 w 6393180"/>
              <a:gd name="connsiteY24" fmla="*/ 3896157 h 5144770"/>
              <a:gd name="connsiteX25" fmla="*/ 1324318 w 6393180"/>
              <a:gd name="connsiteY25" fmla="*/ 3896157 h 5144770"/>
              <a:gd name="connsiteX26" fmla="*/ 774954 w 6393180"/>
              <a:gd name="connsiteY26" fmla="*/ 4445521 h 5144770"/>
              <a:gd name="connsiteX27" fmla="*/ 1324318 w 6393180"/>
              <a:gd name="connsiteY27" fmla="*/ 4994885 h 5144770"/>
              <a:gd name="connsiteX28" fmla="*/ 1873682 w 6393180"/>
              <a:gd name="connsiteY28" fmla="*/ 4445521 h 5144770"/>
              <a:gd name="connsiteX29" fmla="*/ 1324318 w 6393180"/>
              <a:gd name="connsiteY29" fmla="*/ 3896157 h 5144770"/>
              <a:gd name="connsiteX30" fmla="*/ 5972988 w 6393180"/>
              <a:gd name="connsiteY30" fmla="*/ 4370629 h 5144770"/>
              <a:gd name="connsiteX31" fmla="*/ 6243346 w 6393180"/>
              <a:gd name="connsiteY31" fmla="*/ 4370629 h 5144770"/>
              <a:gd name="connsiteX32" fmla="*/ 6243346 w 6393180"/>
              <a:gd name="connsiteY32" fmla="*/ 150711 h 5144770"/>
              <a:gd name="connsiteX33" fmla="*/ 2647671 w 6393180"/>
              <a:gd name="connsiteY33" fmla="*/ 150711 h 5144770"/>
              <a:gd name="connsiteX34" fmla="*/ 2647671 w 6393180"/>
              <a:gd name="connsiteY34" fmla="*/ 4370629 h 5144770"/>
              <a:gd name="connsiteX35" fmla="*/ 4582668 w 6393180"/>
              <a:gd name="connsiteY35" fmla="*/ 4370629 h 5144770"/>
              <a:gd name="connsiteX36" fmla="*/ 5277828 w 6393180"/>
              <a:gd name="connsiteY36" fmla="*/ 3746386 h 5144770"/>
              <a:gd name="connsiteX37" fmla="*/ 5972988 w 6393180"/>
              <a:gd name="connsiteY37" fmla="*/ 4370629 h 5144770"/>
              <a:gd name="connsiteX38" fmla="*/ 2019465 w 6393180"/>
              <a:gd name="connsiteY38" fmla="*/ 4370629 h 5144770"/>
              <a:gd name="connsiteX39" fmla="*/ 2497912 w 6393180"/>
              <a:gd name="connsiteY39" fmla="*/ 4370629 h 5144770"/>
              <a:gd name="connsiteX40" fmla="*/ 2497912 w 6393180"/>
              <a:gd name="connsiteY40" fmla="*/ 2647671 h 5144770"/>
              <a:gd name="connsiteX41" fmla="*/ 150711 w 6393180"/>
              <a:gd name="connsiteY41" fmla="*/ 2647671 h 5144770"/>
              <a:gd name="connsiteX42" fmla="*/ 150711 w 6393180"/>
              <a:gd name="connsiteY42" fmla="*/ 4029354 h 5144770"/>
              <a:gd name="connsiteX43" fmla="*/ 491985 w 6393180"/>
              <a:gd name="connsiteY43" fmla="*/ 4370629 h 5144770"/>
              <a:gd name="connsiteX44" fmla="*/ 629145 w 6393180"/>
              <a:gd name="connsiteY44" fmla="*/ 4370629 h 5144770"/>
              <a:gd name="connsiteX45" fmla="*/ 1324305 w 6393180"/>
              <a:gd name="connsiteY45" fmla="*/ 3746386 h 5144770"/>
              <a:gd name="connsiteX46" fmla="*/ 2019465 w 6393180"/>
              <a:gd name="connsiteY46" fmla="*/ 4370629 h 5144770"/>
              <a:gd name="connsiteX47" fmla="*/ 2023428 w 6393180"/>
              <a:gd name="connsiteY47" fmla="*/ 2497912 h 5144770"/>
              <a:gd name="connsiteX48" fmla="*/ 2497912 w 6393180"/>
              <a:gd name="connsiteY48" fmla="*/ 2497912 h 5144770"/>
              <a:gd name="connsiteX49" fmla="*/ 2497912 w 6393180"/>
              <a:gd name="connsiteY49" fmla="*/ 1191108 h 5144770"/>
              <a:gd name="connsiteX50" fmla="*/ 2023428 w 6393180"/>
              <a:gd name="connsiteY50" fmla="*/ 1191108 h 5144770"/>
              <a:gd name="connsiteX51" fmla="*/ 2023428 w 6393180"/>
              <a:gd name="connsiteY51" fmla="*/ 2497912 h 5144770"/>
              <a:gd name="connsiteX52" fmla="*/ 205575 w 6393180"/>
              <a:gd name="connsiteY52" fmla="*/ 2497912 h 5144770"/>
              <a:gd name="connsiteX53" fmla="*/ 1873669 w 6393180"/>
              <a:gd name="connsiteY53" fmla="*/ 2497912 h 5144770"/>
              <a:gd name="connsiteX54" fmla="*/ 1873669 w 6393180"/>
              <a:gd name="connsiteY54" fmla="*/ 1191108 h 5144770"/>
              <a:gd name="connsiteX55" fmla="*/ 960069 w 6393180"/>
              <a:gd name="connsiteY55" fmla="*/ 1191108 h 5144770"/>
              <a:gd name="connsiteX56" fmla="*/ 205575 w 6393180"/>
              <a:gd name="connsiteY56" fmla="*/ 2497912 h 5144770"/>
              <a:gd name="connsiteX57" fmla="*/ 2156638 w 6393180"/>
              <a:gd name="connsiteY57" fmla="*/ 3063837 h 5144770"/>
              <a:gd name="connsiteX58" fmla="*/ 1740472 w 6393180"/>
              <a:gd name="connsiteY58" fmla="*/ 3063837 h 5144770"/>
              <a:gd name="connsiteX59" fmla="*/ 1740472 w 6393180"/>
              <a:gd name="connsiteY59" fmla="*/ 2914079 h 5144770"/>
              <a:gd name="connsiteX60" fmla="*/ 2156638 w 6393180"/>
              <a:gd name="connsiteY60" fmla="*/ 2914079 h 5144770"/>
              <a:gd name="connsiteX61" fmla="*/ 2156638 w 6393180"/>
              <a:gd name="connsiteY61" fmla="*/ 3063837 h 5144770"/>
              <a:gd name="connsiteX62" fmla="*/ 5902071 w 6393180"/>
              <a:gd name="connsiteY62" fmla="*/ 2647671 h 5144770"/>
              <a:gd name="connsiteX63" fmla="*/ 4237432 w 6393180"/>
              <a:gd name="connsiteY63" fmla="*/ 2647671 h 5144770"/>
              <a:gd name="connsiteX64" fmla="*/ 4237432 w 6393180"/>
              <a:gd name="connsiteY64" fmla="*/ 2497912 h 5144770"/>
              <a:gd name="connsiteX65" fmla="*/ 5902071 w 6393180"/>
              <a:gd name="connsiteY65" fmla="*/ 2497912 h 5144770"/>
              <a:gd name="connsiteX66" fmla="*/ 5902071 w 6393180"/>
              <a:gd name="connsiteY66" fmla="*/ 2647671 h 5144770"/>
              <a:gd name="connsiteX67" fmla="*/ 5902071 w 6393180"/>
              <a:gd name="connsiteY67" fmla="*/ 2023428 h 5144770"/>
              <a:gd name="connsiteX68" fmla="*/ 3821278 w 6393180"/>
              <a:gd name="connsiteY68" fmla="*/ 2023428 h 5144770"/>
              <a:gd name="connsiteX69" fmla="*/ 3821278 w 6393180"/>
              <a:gd name="connsiteY69" fmla="*/ 1873669 h 5144770"/>
              <a:gd name="connsiteX70" fmla="*/ 5902084 w 6393180"/>
              <a:gd name="connsiteY70" fmla="*/ 1873669 h 5144770"/>
              <a:gd name="connsiteX71" fmla="*/ 5902084 w 6393180"/>
              <a:gd name="connsiteY71" fmla="*/ 2023428 h 5144770"/>
              <a:gd name="connsiteX72" fmla="*/ 5902071 w 6393180"/>
              <a:gd name="connsiteY72" fmla="*/ 1399197 h 5144770"/>
              <a:gd name="connsiteX73" fmla="*/ 3405111 w 6393180"/>
              <a:gd name="connsiteY73" fmla="*/ 1399197 h 5144770"/>
              <a:gd name="connsiteX74" fmla="*/ 3405111 w 6393180"/>
              <a:gd name="connsiteY74" fmla="*/ 1249439 h 5144770"/>
              <a:gd name="connsiteX75" fmla="*/ 5902071 w 6393180"/>
              <a:gd name="connsiteY75" fmla="*/ 1249439 h 5144770"/>
              <a:gd name="connsiteX76" fmla="*/ 5902071 w 6393180"/>
              <a:gd name="connsiteY76" fmla="*/ 1399197 h 5144770"/>
              <a:gd name="connsiteX77" fmla="*/ 5902071 w 6393180"/>
              <a:gd name="connsiteY77" fmla="*/ 774954 h 5144770"/>
              <a:gd name="connsiteX78" fmla="*/ 2988945 w 6393180"/>
              <a:gd name="connsiteY78" fmla="*/ 774954 h 5144770"/>
              <a:gd name="connsiteX79" fmla="*/ 2988945 w 6393180"/>
              <a:gd name="connsiteY79" fmla="*/ 625196 h 5144770"/>
              <a:gd name="connsiteX80" fmla="*/ 5902071 w 6393180"/>
              <a:gd name="connsiteY80" fmla="*/ 625196 h 5144770"/>
              <a:gd name="connsiteX81" fmla="*/ 5902071 w 6393180"/>
              <a:gd name="connsiteY81" fmla="*/ 774954 h 514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393180" h="5144770">
                <a:moveTo>
                  <a:pt x="5277828" y="5144630"/>
                </a:moveTo>
                <a:cubicBezTo>
                  <a:pt x="4917656" y="5144630"/>
                  <a:pt x="4620159" y="4870819"/>
                  <a:pt x="4582668" y="4520388"/>
                </a:cubicBezTo>
                <a:lnTo>
                  <a:pt x="2019465" y="4520388"/>
                </a:lnTo>
                <a:cubicBezTo>
                  <a:pt x="1981975" y="4870806"/>
                  <a:pt x="1684490" y="5144630"/>
                  <a:pt x="1324305" y="5144630"/>
                </a:cubicBezTo>
                <a:cubicBezTo>
                  <a:pt x="964121" y="5144630"/>
                  <a:pt x="666636" y="4870819"/>
                  <a:pt x="629145" y="4520388"/>
                </a:cubicBezTo>
                <a:lnTo>
                  <a:pt x="491985" y="4520388"/>
                </a:lnTo>
                <a:cubicBezTo>
                  <a:pt x="221221" y="4520400"/>
                  <a:pt x="953" y="4300119"/>
                  <a:pt x="953" y="4029354"/>
                </a:cubicBezTo>
                <a:lnTo>
                  <a:pt x="953" y="2572791"/>
                </a:lnTo>
                <a:cubicBezTo>
                  <a:pt x="953" y="2558669"/>
                  <a:pt x="4813" y="2545461"/>
                  <a:pt x="11621" y="2534285"/>
                </a:cubicBezTo>
                <a:lnTo>
                  <a:pt x="851967" y="1078738"/>
                </a:lnTo>
                <a:cubicBezTo>
                  <a:pt x="865276" y="1055573"/>
                  <a:pt x="890067" y="1041349"/>
                  <a:pt x="916788" y="1041349"/>
                </a:cubicBezTo>
                <a:lnTo>
                  <a:pt x="2497912" y="1041349"/>
                </a:lnTo>
                <a:lnTo>
                  <a:pt x="2497912" y="75832"/>
                </a:lnTo>
                <a:cubicBezTo>
                  <a:pt x="2497912" y="34481"/>
                  <a:pt x="2531440" y="953"/>
                  <a:pt x="2572791" y="953"/>
                </a:cubicBezTo>
                <a:lnTo>
                  <a:pt x="6318238" y="953"/>
                </a:lnTo>
                <a:cubicBezTo>
                  <a:pt x="6359589" y="953"/>
                  <a:pt x="6393117" y="34481"/>
                  <a:pt x="6393117" y="75832"/>
                </a:cubicBezTo>
                <a:lnTo>
                  <a:pt x="6393117" y="4445508"/>
                </a:lnTo>
                <a:cubicBezTo>
                  <a:pt x="6393117" y="4486859"/>
                  <a:pt x="6359589" y="4520388"/>
                  <a:pt x="6318238" y="4520388"/>
                </a:cubicBezTo>
                <a:lnTo>
                  <a:pt x="5973001" y="4520388"/>
                </a:lnTo>
                <a:cubicBezTo>
                  <a:pt x="5935498" y="4870819"/>
                  <a:pt x="5638013" y="5144630"/>
                  <a:pt x="5277828" y="5144630"/>
                </a:cubicBezTo>
                <a:close/>
                <a:moveTo>
                  <a:pt x="5277828" y="3896157"/>
                </a:moveTo>
                <a:cubicBezTo>
                  <a:pt x="4974959" y="3896157"/>
                  <a:pt x="4728464" y="4142638"/>
                  <a:pt x="4728464" y="4445521"/>
                </a:cubicBezTo>
                <a:cubicBezTo>
                  <a:pt x="4728464" y="4748403"/>
                  <a:pt x="4974946" y="4994885"/>
                  <a:pt x="5277828" y="4994885"/>
                </a:cubicBezTo>
                <a:cubicBezTo>
                  <a:pt x="5580698" y="4994885"/>
                  <a:pt x="5827192" y="4748403"/>
                  <a:pt x="5827192" y="4445521"/>
                </a:cubicBezTo>
                <a:cubicBezTo>
                  <a:pt x="5827192" y="4142638"/>
                  <a:pt x="5580710" y="3896157"/>
                  <a:pt x="5277828" y="3896157"/>
                </a:cubicBezTo>
                <a:close/>
                <a:moveTo>
                  <a:pt x="1324318" y="3896157"/>
                </a:moveTo>
                <a:cubicBezTo>
                  <a:pt x="1021448" y="3896157"/>
                  <a:pt x="774954" y="4142638"/>
                  <a:pt x="774954" y="4445521"/>
                </a:cubicBezTo>
                <a:cubicBezTo>
                  <a:pt x="774954" y="4748403"/>
                  <a:pt x="1021436" y="4994885"/>
                  <a:pt x="1324318" y="4994885"/>
                </a:cubicBezTo>
                <a:cubicBezTo>
                  <a:pt x="1627200" y="4994885"/>
                  <a:pt x="1873682" y="4748403"/>
                  <a:pt x="1873682" y="4445521"/>
                </a:cubicBezTo>
                <a:cubicBezTo>
                  <a:pt x="1873682" y="4142638"/>
                  <a:pt x="1627188" y="3896157"/>
                  <a:pt x="1324318" y="3896157"/>
                </a:cubicBezTo>
                <a:close/>
                <a:moveTo>
                  <a:pt x="5972988" y="4370629"/>
                </a:moveTo>
                <a:lnTo>
                  <a:pt x="6243346" y="4370629"/>
                </a:lnTo>
                <a:lnTo>
                  <a:pt x="6243346" y="150711"/>
                </a:lnTo>
                <a:lnTo>
                  <a:pt x="2647671" y="150711"/>
                </a:lnTo>
                <a:lnTo>
                  <a:pt x="2647671" y="4370629"/>
                </a:lnTo>
                <a:lnTo>
                  <a:pt x="4582668" y="4370629"/>
                </a:lnTo>
                <a:cubicBezTo>
                  <a:pt x="4620159" y="4020211"/>
                  <a:pt x="4917643" y="3746386"/>
                  <a:pt x="5277828" y="3746386"/>
                </a:cubicBezTo>
                <a:cubicBezTo>
                  <a:pt x="5638013" y="3746386"/>
                  <a:pt x="5935498" y="4020211"/>
                  <a:pt x="5972988" y="4370629"/>
                </a:cubicBezTo>
                <a:close/>
                <a:moveTo>
                  <a:pt x="2019465" y="4370629"/>
                </a:moveTo>
                <a:lnTo>
                  <a:pt x="2497912" y="4370629"/>
                </a:lnTo>
                <a:lnTo>
                  <a:pt x="2497912" y="2647671"/>
                </a:lnTo>
                <a:lnTo>
                  <a:pt x="150711" y="2647671"/>
                </a:lnTo>
                <a:lnTo>
                  <a:pt x="150711" y="4029354"/>
                </a:lnTo>
                <a:cubicBezTo>
                  <a:pt x="150711" y="4217518"/>
                  <a:pt x="303822" y="4370629"/>
                  <a:pt x="491985" y="4370629"/>
                </a:cubicBezTo>
                <a:lnTo>
                  <a:pt x="629145" y="4370629"/>
                </a:lnTo>
                <a:cubicBezTo>
                  <a:pt x="666636" y="4020211"/>
                  <a:pt x="964121" y="3746386"/>
                  <a:pt x="1324305" y="3746386"/>
                </a:cubicBezTo>
                <a:cubicBezTo>
                  <a:pt x="1684490" y="3746386"/>
                  <a:pt x="1981975" y="4020211"/>
                  <a:pt x="2019465" y="4370629"/>
                </a:cubicBezTo>
                <a:close/>
                <a:moveTo>
                  <a:pt x="2023428" y="2497912"/>
                </a:moveTo>
                <a:lnTo>
                  <a:pt x="2497912" y="2497912"/>
                </a:lnTo>
                <a:lnTo>
                  <a:pt x="2497912" y="1191108"/>
                </a:lnTo>
                <a:lnTo>
                  <a:pt x="2023428" y="1191108"/>
                </a:lnTo>
                <a:lnTo>
                  <a:pt x="2023428" y="2497912"/>
                </a:lnTo>
                <a:close/>
                <a:moveTo>
                  <a:pt x="205575" y="2497912"/>
                </a:moveTo>
                <a:lnTo>
                  <a:pt x="1873669" y="2497912"/>
                </a:lnTo>
                <a:lnTo>
                  <a:pt x="1873669" y="1191108"/>
                </a:lnTo>
                <a:lnTo>
                  <a:pt x="960069" y="1191108"/>
                </a:lnTo>
                <a:lnTo>
                  <a:pt x="205575" y="2497912"/>
                </a:lnTo>
                <a:close/>
                <a:moveTo>
                  <a:pt x="2156638" y="3063837"/>
                </a:moveTo>
                <a:lnTo>
                  <a:pt x="1740472" y="3063837"/>
                </a:lnTo>
                <a:lnTo>
                  <a:pt x="1740472" y="2914079"/>
                </a:lnTo>
                <a:lnTo>
                  <a:pt x="2156638" y="2914079"/>
                </a:lnTo>
                <a:lnTo>
                  <a:pt x="2156638" y="3063837"/>
                </a:lnTo>
                <a:close/>
                <a:moveTo>
                  <a:pt x="5902071" y="2647671"/>
                </a:moveTo>
                <a:lnTo>
                  <a:pt x="4237432" y="2647671"/>
                </a:lnTo>
                <a:lnTo>
                  <a:pt x="4237432" y="2497912"/>
                </a:lnTo>
                <a:lnTo>
                  <a:pt x="5902071" y="2497912"/>
                </a:lnTo>
                <a:lnTo>
                  <a:pt x="5902071" y="2647671"/>
                </a:lnTo>
                <a:close/>
                <a:moveTo>
                  <a:pt x="5902071" y="2023428"/>
                </a:moveTo>
                <a:lnTo>
                  <a:pt x="3821278" y="2023428"/>
                </a:lnTo>
                <a:lnTo>
                  <a:pt x="3821278" y="1873669"/>
                </a:lnTo>
                <a:lnTo>
                  <a:pt x="5902084" y="1873669"/>
                </a:lnTo>
                <a:lnTo>
                  <a:pt x="5902084" y="2023428"/>
                </a:lnTo>
                <a:close/>
                <a:moveTo>
                  <a:pt x="5902071" y="1399197"/>
                </a:moveTo>
                <a:lnTo>
                  <a:pt x="3405111" y="1399197"/>
                </a:lnTo>
                <a:lnTo>
                  <a:pt x="3405111" y="1249439"/>
                </a:lnTo>
                <a:lnTo>
                  <a:pt x="5902071" y="1249439"/>
                </a:lnTo>
                <a:lnTo>
                  <a:pt x="5902071" y="1399197"/>
                </a:lnTo>
                <a:close/>
                <a:moveTo>
                  <a:pt x="5902071" y="774954"/>
                </a:moveTo>
                <a:lnTo>
                  <a:pt x="2988945" y="774954"/>
                </a:lnTo>
                <a:lnTo>
                  <a:pt x="2988945" y="625196"/>
                </a:lnTo>
                <a:lnTo>
                  <a:pt x="5902071" y="625196"/>
                </a:lnTo>
                <a:lnTo>
                  <a:pt x="5902071" y="774954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defTabSz="685934" hangingPunct="0">
              <a:lnSpc>
                <a:spcPts val="1500"/>
              </a:lnSpc>
              <a:defRPr/>
            </a:pPr>
            <a:endParaRPr lang="en-US" sz="1600" kern="0" dirty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B6DCC2-6239-084F-A7CC-D78CE2551F36}"/>
              </a:ext>
            </a:extLst>
          </p:cNvPr>
          <p:cNvSpPr txBox="1"/>
          <p:nvPr/>
        </p:nvSpPr>
        <p:spPr>
          <a:xfrm>
            <a:off x="9477217" y="4455333"/>
            <a:ext cx="228600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Circular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Supply Chains 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workflows </a:t>
            </a:r>
            <a:b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for equitable, transparent, </a:t>
            </a:r>
            <a:b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</a:br>
            <a: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and net zero supply chains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C0BC76-B03D-7443-916E-C0FF3A69DA5A}"/>
              </a:ext>
            </a:extLst>
          </p:cNvPr>
          <p:cNvSpPr txBox="1"/>
          <p:nvPr/>
        </p:nvSpPr>
        <p:spPr>
          <a:xfrm>
            <a:off x="6749321" y="4455333"/>
            <a:ext cx="2423160" cy="107721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Resilient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IT Infrastructure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Responsible computing to enable sustainable IT and drive social impact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494B44-FA19-A44F-86F8-0150F76F80BA}"/>
              </a:ext>
            </a:extLst>
          </p:cNvPr>
          <p:cNvCxnSpPr>
            <a:cxnSpLocks/>
          </p:cNvCxnSpPr>
          <p:nvPr/>
        </p:nvCxnSpPr>
        <p:spPr bwMode="auto">
          <a:xfrm>
            <a:off x="6444584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54B5A-9C0B-6DC7-9739-192004FD15F3}"/>
              </a:ext>
            </a:extLst>
          </p:cNvPr>
          <p:cNvGrpSpPr/>
          <p:nvPr/>
        </p:nvGrpSpPr>
        <p:grpSpPr>
          <a:xfrm>
            <a:off x="3608617" y="1102411"/>
            <a:ext cx="8177347" cy="5001376"/>
            <a:chOff x="7463246" y="2204822"/>
            <a:chExt cx="15727680" cy="1000275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40CCADA-FA7B-0F77-748C-77DEBA8C0F2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63246" y="12207574"/>
              <a:ext cx="157276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71924C-081F-B47A-B5EA-EB539DC6B4E4}"/>
                </a:ext>
              </a:extLst>
            </p:cNvPr>
            <p:cNvGrpSpPr/>
            <p:nvPr/>
          </p:nvGrpSpPr>
          <p:grpSpPr>
            <a:xfrm>
              <a:off x="7463246" y="2204822"/>
              <a:ext cx="15727680" cy="4516352"/>
              <a:chOff x="7463246" y="2204822"/>
              <a:chExt cx="15727680" cy="451635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9F57BCD-32D3-FA4C-AF06-CBFA2AD44D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6721174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F9E93FE-CE4A-F046-8CB1-00340856B2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2204822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D126BED-CBCB-314B-B75C-3C34A85D03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4461286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77A04F-7F0F-EA47-94B8-1D7886F41539}"/>
              </a:ext>
            </a:extLst>
          </p:cNvPr>
          <p:cNvSpPr txBox="1"/>
          <p:nvPr/>
        </p:nvSpPr>
        <p:spPr>
          <a:xfrm>
            <a:off x="3771876" y="4455333"/>
            <a:ext cx="2651760" cy="1077218"/>
          </a:xfrm>
          <a:prstGeom prst="rect">
            <a:avLst/>
          </a:prstGeom>
          <a:noFill/>
        </p:spPr>
        <p:txBody>
          <a:bodyPr wrap="square" lIns="12192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Facilities and Assets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Operational insight to drive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467" kern="0" dirty="0">
                <a:solidFill>
                  <a:srgbClr val="FFFFFF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clean energy transition, efficient waste management 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1BD60F3-8A4B-0E4F-8C6C-6B00D396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7569" y="3582948"/>
            <a:ext cx="675768" cy="674792"/>
          </a:xfrm>
          <a:prstGeom prst="rect">
            <a:avLst/>
          </a:prstGeom>
        </p:spPr>
      </p:pic>
      <p:sp>
        <p:nvSpPr>
          <p:cNvPr id="26" name="Freeform 42">
            <a:extLst>
              <a:ext uri="{FF2B5EF4-FFF2-40B4-BE49-F238E27FC236}">
                <a16:creationId xmlns:a16="http://schemas.microsoft.com/office/drawing/2014/main" id="{4DC37CAA-F797-3CFB-C32C-D4849B16CB1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2760" y="3582948"/>
            <a:ext cx="675928" cy="675768"/>
          </a:xfrm>
          <a:custGeom>
            <a:avLst/>
            <a:gdLst>
              <a:gd name="T0" fmla="*/ 610 w 2241"/>
              <a:gd name="T1" fmla="*/ 2241 h 2241"/>
              <a:gd name="T2" fmla="*/ 584 w 2241"/>
              <a:gd name="T3" fmla="*/ 1949 h 2241"/>
              <a:gd name="T4" fmla="*/ 0 w 2241"/>
              <a:gd name="T5" fmla="*/ 1923 h 2241"/>
              <a:gd name="T6" fmla="*/ 26 w 2241"/>
              <a:gd name="T7" fmla="*/ 292 h 2241"/>
              <a:gd name="T8" fmla="*/ 584 w 2241"/>
              <a:gd name="T9" fmla="*/ 26 h 2241"/>
              <a:gd name="T10" fmla="*/ 1631 w 2241"/>
              <a:gd name="T11" fmla="*/ 0 h 2241"/>
              <a:gd name="T12" fmla="*/ 1657 w 2241"/>
              <a:gd name="T13" fmla="*/ 292 h 2241"/>
              <a:gd name="T14" fmla="*/ 2241 w 2241"/>
              <a:gd name="T15" fmla="*/ 318 h 2241"/>
              <a:gd name="T16" fmla="*/ 2215 w 2241"/>
              <a:gd name="T17" fmla="*/ 1949 h 2241"/>
              <a:gd name="T18" fmla="*/ 1657 w 2241"/>
              <a:gd name="T19" fmla="*/ 2214 h 2241"/>
              <a:gd name="T20" fmla="*/ 636 w 2241"/>
              <a:gd name="T21" fmla="*/ 2188 h 2241"/>
              <a:gd name="T22" fmla="*/ 1605 w 2241"/>
              <a:gd name="T23" fmla="*/ 52 h 2241"/>
              <a:gd name="T24" fmla="*/ 636 w 2241"/>
              <a:gd name="T25" fmla="*/ 2188 h 2241"/>
              <a:gd name="T26" fmla="*/ 2189 w 2241"/>
              <a:gd name="T27" fmla="*/ 1896 h 2241"/>
              <a:gd name="T28" fmla="*/ 1657 w 2241"/>
              <a:gd name="T29" fmla="*/ 344 h 2241"/>
              <a:gd name="T30" fmla="*/ 1923 w 2241"/>
              <a:gd name="T31" fmla="*/ 510 h 2241"/>
              <a:gd name="T32" fmla="*/ 1657 w 2241"/>
              <a:gd name="T33" fmla="*/ 563 h 2241"/>
              <a:gd name="T34" fmla="*/ 1923 w 2241"/>
              <a:gd name="T35" fmla="*/ 729 h 2241"/>
              <a:gd name="T36" fmla="*/ 1657 w 2241"/>
              <a:gd name="T37" fmla="*/ 782 h 2241"/>
              <a:gd name="T38" fmla="*/ 1923 w 2241"/>
              <a:gd name="T39" fmla="*/ 948 h 2241"/>
              <a:gd name="T40" fmla="*/ 1657 w 2241"/>
              <a:gd name="T41" fmla="*/ 1001 h 2241"/>
              <a:gd name="T42" fmla="*/ 53 w 2241"/>
              <a:gd name="T43" fmla="*/ 1896 h 2241"/>
              <a:gd name="T44" fmla="*/ 584 w 2241"/>
              <a:gd name="T45" fmla="*/ 1001 h 2241"/>
              <a:gd name="T46" fmla="*/ 318 w 2241"/>
              <a:gd name="T47" fmla="*/ 948 h 2241"/>
              <a:gd name="T48" fmla="*/ 584 w 2241"/>
              <a:gd name="T49" fmla="*/ 782 h 2241"/>
              <a:gd name="T50" fmla="*/ 318 w 2241"/>
              <a:gd name="T51" fmla="*/ 729 h 2241"/>
              <a:gd name="T52" fmla="*/ 584 w 2241"/>
              <a:gd name="T53" fmla="*/ 563 h 2241"/>
              <a:gd name="T54" fmla="*/ 318 w 2241"/>
              <a:gd name="T55" fmla="*/ 510 h 2241"/>
              <a:gd name="T56" fmla="*/ 584 w 2241"/>
              <a:gd name="T57" fmla="*/ 344 h 2241"/>
              <a:gd name="T58" fmla="*/ 53 w 2241"/>
              <a:gd name="T59" fmla="*/ 1896 h 2241"/>
              <a:gd name="T60" fmla="*/ 829 w 2241"/>
              <a:gd name="T61" fmla="*/ 709 h 2241"/>
              <a:gd name="T62" fmla="*/ 1412 w 2241"/>
              <a:gd name="T63" fmla="*/ 656 h 2241"/>
              <a:gd name="T64" fmla="*/ 1412 w 2241"/>
              <a:gd name="T65" fmla="*/ 490 h 2241"/>
              <a:gd name="T66" fmla="*/ 829 w 2241"/>
              <a:gd name="T67" fmla="*/ 437 h 2241"/>
              <a:gd name="T68" fmla="*/ 1412 w 2241"/>
              <a:gd name="T69" fmla="*/ 490 h 2241"/>
              <a:gd name="T70" fmla="*/ 829 w 2241"/>
              <a:gd name="T71" fmla="*/ 271 h 2241"/>
              <a:gd name="T72" fmla="*/ 1412 w 2241"/>
              <a:gd name="T73" fmla="*/ 219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1" h="2241">
                <a:moveTo>
                  <a:pt x="1631" y="2241"/>
                </a:moveTo>
                <a:cubicBezTo>
                  <a:pt x="610" y="2241"/>
                  <a:pt x="610" y="2241"/>
                  <a:pt x="610" y="2241"/>
                </a:cubicBezTo>
                <a:cubicBezTo>
                  <a:pt x="595" y="2241"/>
                  <a:pt x="584" y="2229"/>
                  <a:pt x="584" y="2214"/>
                </a:cubicBezTo>
                <a:cubicBezTo>
                  <a:pt x="584" y="1949"/>
                  <a:pt x="584" y="1949"/>
                  <a:pt x="584" y="1949"/>
                </a:cubicBezTo>
                <a:cubicBezTo>
                  <a:pt x="26" y="1949"/>
                  <a:pt x="26" y="1949"/>
                  <a:pt x="26" y="1949"/>
                </a:cubicBezTo>
                <a:cubicBezTo>
                  <a:pt x="12" y="1949"/>
                  <a:pt x="0" y="1937"/>
                  <a:pt x="0" y="1923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03"/>
                  <a:pt x="12" y="292"/>
                  <a:pt x="26" y="292"/>
                </a:cubicBezTo>
                <a:cubicBezTo>
                  <a:pt x="584" y="292"/>
                  <a:pt x="584" y="292"/>
                  <a:pt x="584" y="292"/>
                </a:cubicBezTo>
                <a:cubicBezTo>
                  <a:pt x="584" y="26"/>
                  <a:pt x="584" y="26"/>
                  <a:pt x="584" y="26"/>
                </a:cubicBezTo>
                <a:cubicBezTo>
                  <a:pt x="584" y="12"/>
                  <a:pt x="595" y="0"/>
                  <a:pt x="610" y="0"/>
                </a:cubicBezTo>
                <a:cubicBezTo>
                  <a:pt x="1631" y="0"/>
                  <a:pt x="1631" y="0"/>
                  <a:pt x="1631" y="0"/>
                </a:cubicBezTo>
                <a:cubicBezTo>
                  <a:pt x="1646" y="0"/>
                  <a:pt x="1657" y="12"/>
                  <a:pt x="1657" y="26"/>
                </a:cubicBezTo>
                <a:cubicBezTo>
                  <a:pt x="1657" y="292"/>
                  <a:pt x="1657" y="292"/>
                  <a:pt x="1657" y="292"/>
                </a:cubicBezTo>
                <a:cubicBezTo>
                  <a:pt x="2215" y="292"/>
                  <a:pt x="2215" y="292"/>
                  <a:pt x="2215" y="292"/>
                </a:cubicBezTo>
                <a:cubicBezTo>
                  <a:pt x="2229" y="292"/>
                  <a:pt x="2241" y="303"/>
                  <a:pt x="2241" y="318"/>
                </a:cubicBezTo>
                <a:cubicBezTo>
                  <a:pt x="2241" y="1923"/>
                  <a:pt x="2241" y="1923"/>
                  <a:pt x="2241" y="1923"/>
                </a:cubicBezTo>
                <a:cubicBezTo>
                  <a:pt x="2241" y="1937"/>
                  <a:pt x="2229" y="1949"/>
                  <a:pt x="2215" y="1949"/>
                </a:cubicBezTo>
                <a:cubicBezTo>
                  <a:pt x="1657" y="1949"/>
                  <a:pt x="1657" y="1949"/>
                  <a:pt x="1657" y="1949"/>
                </a:cubicBezTo>
                <a:cubicBezTo>
                  <a:pt x="1657" y="2214"/>
                  <a:pt x="1657" y="2214"/>
                  <a:pt x="1657" y="2214"/>
                </a:cubicBezTo>
                <a:cubicBezTo>
                  <a:pt x="1657" y="2229"/>
                  <a:pt x="1646" y="2241"/>
                  <a:pt x="1631" y="2241"/>
                </a:cubicBezTo>
                <a:close/>
                <a:moveTo>
                  <a:pt x="636" y="2188"/>
                </a:moveTo>
                <a:cubicBezTo>
                  <a:pt x="1605" y="2188"/>
                  <a:pt x="1605" y="2188"/>
                  <a:pt x="1605" y="2188"/>
                </a:cubicBezTo>
                <a:cubicBezTo>
                  <a:pt x="1605" y="52"/>
                  <a:pt x="1605" y="52"/>
                  <a:pt x="1605" y="52"/>
                </a:cubicBezTo>
                <a:cubicBezTo>
                  <a:pt x="636" y="52"/>
                  <a:pt x="636" y="52"/>
                  <a:pt x="636" y="52"/>
                </a:cubicBezTo>
                <a:lnTo>
                  <a:pt x="636" y="2188"/>
                </a:lnTo>
                <a:close/>
                <a:moveTo>
                  <a:pt x="1657" y="1896"/>
                </a:moveTo>
                <a:cubicBezTo>
                  <a:pt x="2189" y="1896"/>
                  <a:pt x="2189" y="1896"/>
                  <a:pt x="2189" y="1896"/>
                </a:cubicBezTo>
                <a:cubicBezTo>
                  <a:pt x="2189" y="344"/>
                  <a:pt x="2189" y="344"/>
                  <a:pt x="2189" y="344"/>
                </a:cubicBezTo>
                <a:cubicBezTo>
                  <a:pt x="1657" y="344"/>
                  <a:pt x="1657" y="344"/>
                  <a:pt x="1657" y="344"/>
                </a:cubicBezTo>
                <a:cubicBezTo>
                  <a:pt x="1657" y="510"/>
                  <a:pt x="1657" y="510"/>
                  <a:pt x="1657" y="510"/>
                </a:cubicBezTo>
                <a:cubicBezTo>
                  <a:pt x="1923" y="510"/>
                  <a:pt x="1923" y="510"/>
                  <a:pt x="1923" y="510"/>
                </a:cubicBezTo>
                <a:cubicBezTo>
                  <a:pt x="1923" y="563"/>
                  <a:pt x="1923" y="563"/>
                  <a:pt x="1923" y="563"/>
                </a:cubicBezTo>
                <a:cubicBezTo>
                  <a:pt x="1657" y="563"/>
                  <a:pt x="1657" y="563"/>
                  <a:pt x="1657" y="563"/>
                </a:cubicBezTo>
                <a:cubicBezTo>
                  <a:pt x="1657" y="729"/>
                  <a:pt x="1657" y="729"/>
                  <a:pt x="1657" y="729"/>
                </a:cubicBezTo>
                <a:cubicBezTo>
                  <a:pt x="1923" y="729"/>
                  <a:pt x="1923" y="729"/>
                  <a:pt x="1923" y="729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657" y="782"/>
                  <a:pt x="1657" y="782"/>
                  <a:pt x="1657" y="782"/>
                </a:cubicBezTo>
                <a:cubicBezTo>
                  <a:pt x="1657" y="948"/>
                  <a:pt x="1657" y="948"/>
                  <a:pt x="1657" y="948"/>
                </a:cubicBezTo>
                <a:cubicBezTo>
                  <a:pt x="1923" y="948"/>
                  <a:pt x="1923" y="948"/>
                  <a:pt x="1923" y="948"/>
                </a:cubicBezTo>
                <a:cubicBezTo>
                  <a:pt x="1923" y="1001"/>
                  <a:pt x="1923" y="1001"/>
                  <a:pt x="1923" y="1001"/>
                </a:cubicBezTo>
                <a:cubicBezTo>
                  <a:pt x="1657" y="1001"/>
                  <a:pt x="1657" y="1001"/>
                  <a:pt x="1657" y="1001"/>
                </a:cubicBezTo>
                <a:lnTo>
                  <a:pt x="1657" y="1896"/>
                </a:lnTo>
                <a:close/>
                <a:moveTo>
                  <a:pt x="53" y="1896"/>
                </a:moveTo>
                <a:cubicBezTo>
                  <a:pt x="584" y="1896"/>
                  <a:pt x="584" y="1896"/>
                  <a:pt x="584" y="1896"/>
                </a:cubicBezTo>
                <a:cubicBezTo>
                  <a:pt x="584" y="1001"/>
                  <a:pt x="584" y="1001"/>
                  <a:pt x="584" y="1001"/>
                </a:cubicBezTo>
                <a:cubicBezTo>
                  <a:pt x="318" y="1001"/>
                  <a:pt x="318" y="1001"/>
                  <a:pt x="318" y="1001"/>
                </a:cubicBezTo>
                <a:cubicBezTo>
                  <a:pt x="318" y="948"/>
                  <a:pt x="318" y="948"/>
                  <a:pt x="318" y="948"/>
                </a:cubicBezTo>
                <a:cubicBezTo>
                  <a:pt x="584" y="948"/>
                  <a:pt x="584" y="948"/>
                  <a:pt x="584" y="948"/>
                </a:cubicBezTo>
                <a:cubicBezTo>
                  <a:pt x="584" y="782"/>
                  <a:pt x="584" y="782"/>
                  <a:pt x="584" y="782"/>
                </a:cubicBezTo>
                <a:cubicBezTo>
                  <a:pt x="318" y="782"/>
                  <a:pt x="318" y="782"/>
                  <a:pt x="318" y="782"/>
                </a:cubicBezTo>
                <a:cubicBezTo>
                  <a:pt x="318" y="729"/>
                  <a:pt x="318" y="729"/>
                  <a:pt x="318" y="729"/>
                </a:cubicBezTo>
                <a:cubicBezTo>
                  <a:pt x="584" y="729"/>
                  <a:pt x="584" y="729"/>
                  <a:pt x="584" y="729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318" y="563"/>
                  <a:pt x="318" y="563"/>
                  <a:pt x="318" y="563"/>
                </a:cubicBezTo>
                <a:cubicBezTo>
                  <a:pt x="318" y="510"/>
                  <a:pt x="318" y="510"/>
                  <a:pt x="318" y="510"/>
                </a:cubicBezTo>
                <a:cubicBezTo>
                  <a:pt x="584" y="510"/>
                  <a:pt x="584" y="510"/>
                  <a:pt x="584" y="510"/>
                </a:cubicBezTo>
                <a:cubicBezTo>
                  <a:pt x="584" y="344"/>
                  <a:pt x="584" y="344"/>
                  <a:pt x="584" y="344"/>
                </a:cubicBezTo>
                <a:cubicBezTo>
                  <a:pt x="53" y="344"/>
                  <a:pt x="53" y="344"/>
                  <a:pt x="53" y="344"/>
                </a:cubicBezTo>
                <a:lnTo>
                  <a:pt x="53" y="1896"/>
                </a:lnTo>
                <a:close/>
                <a:moveTo>
                  <a:pt x="1412" y="709"/>
                </a:moveTo>
                <a:cubicBezTo>
                  <a:pt x="829" y="709"/>
                  <a:pt x="829" y="709"/>
                  <a:pt x="829" y="709"/>
                </a:cubicBezTo>
                <a:cubicBezTo>
                  <a:pt x="829" y="656"/>
                  <a:pt x="829" y="656"/>
                  <a:pt x="829" y="656"/>
                </a:cubicBezTo>
                <a:cubicBezTo>
                  <a:pt x="1412" y="656"/>
                  <a:pt x="1412" y="656"/>
                  <a:pt x="1412" y="656"/>
                </a:cubicBezTo>
                <a:lnTo>
                  <a:pt x="1412" y="709"/>
                </a:lnTo>
                <a:close/>
                <a:moveTo>
                  <a:pt x="1412" y="490"/>
                </a:moveTo>
                <a:cubicBezTo>
                  <a:pt x="829" y="490"/>
                  <a:pt x="829" y="490"/>
                  <a:pt x="829" y="490"/>
                </a:cubicBezTo>
                <a:cubicBezTo>
                  <a:pt x="829" y="437"/>
                  <a:pt x="829" y="437"/>
                  <a:pt x="829" y="437"/>
                </a:cubicBezTo>
                <a:cubicBezTo>
                  <a:pt x="1412" y="437"/>
                  <a:pt x="1412" y="437"/>
                  <a:pt x="1412" y="437"/>
                </a:cubicBezTo>
                <a:lnTo>
                  <a:pt x="1412" y="490"/>
                </a:lnTo>
                <a:close/>
                <a:moveTo>
                  <a:pt x="1412" y="271"/>
                </a:moveTo>
                <a:cubicBezTo>
                  <a:pt x="829" y="271"/>
                  <a:pt x="829" y="271"/>
                  <a:pt x="829" y="271"/>
                </a:cubicBezTo>
                <a:cubicBezTo>
                  <a:pt x="829" y="219"/>
                  <a:pt x="829" y="219"/>
                  <a:pt x="829" y="219"/>
                </a:cubicBezTo>
                <a:cubicBezTo>
                  <a:pt x="1412" y="219"/>
                  <a:pt x="1412" y="219"/>
                  <a:pt x="1412" y="219"/>
                </a:cubicBezTo>
                <a:lnTo>
                  <a:pt x="1412" y="271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622" hangingPunct="0">
              <a:lnSpc>
                <a:spcPts val="1500"/>
              </a:lnSpc>
              <a:defRPr/>
            </a:pPr>
            <a:endParaRPr lang="uk-UA" sz="2400" kern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690432-8DC0-8173-8F6F-2A6BD4E6E3F8}"/>
              </a:ext>
            </a:extLst>
          </p:cNvPr>
          <p:cNvSpPr txBox="1"/>
          <p:nvPr/>
        </p:nvSpPr>
        <p:spPr>
          <a:xfrm>
            <a:off x="3854429" y="1284235"/>
            <a:ext cx="259015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Aligned Business </a:t>
            </a:r>
          </a:p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Strategy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9066465-3FA5-1D61-228B-49CCAEEF8303}"/>
              </a:ext>
            </a:extLst>
          </p:cNvPr>
          <p:cNvSpPr txBox="1"/>
          <p:nvPr/>
        </p:nvSpPr>
        <p:spPr>
          <a:xfrm>
            <a:off x="3854427" y="2433767"/>
            <a:ext cx="2336823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ESG Data, Reporting, and Climate Risk Management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61E3E0D-E524-87C5-DC58-C059849C1911}"/>
              </a:ext>
            </a:extLst>
          </p:cNvPr>
          <p:cNvSpPr/>
          <p:nvPr/>
        </p:nvSpPr>
        <p:spPr bwMode="auto">
          <a:xfrm>
            <a:off x="6535237" y="1325450"/>
            <a:ext cx="5085264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Organization, operating model, culture, data and tech strategy to drive innovation across business and society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314DA0-388B-4889-8732-A8620955107F}"/>
              </a:ext>
            </a:extLst>
          </p:cNvPr>
          <p:cNvSpPr/>
          <p:nvPr/>
        </p:nvSpPr>
        <p:spPr bwMode="auto">
          <a:xfrm>
            <a:off x="6535237" y="2474982"/>
            <a:ext cx="4892040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sz="1600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System of record to operationalize sustainability goals and environmental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93799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E6C207-B970-2C48-9E2C-982E3DEDB214}"/>
              </a:ext>
            </a:extLst>
          </p:cNvPr>
          <p:cNvCxnSpPr>
            <a:cxnSpLocks/>
          </p:cNvCxnSpPr>
          <p:nvPr/>
        </p:nvCxnSpPr>
        <p:spPr bwMode="auto">
          <a:xfrm>
            <a:off x="9174845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51" name="Graphic 69">
            <a:extLst>
              <a:ext uri="{FF2B5EF4-FFF2-40B4-BE49-F238E27FC236}">
                <a16:creationId xmlns:a16="http://schemas.microsoft.com/office/drawing/2014/main" id="{C1103746-D918-C646-A3F9-067418A3BFAD}"/>
              </a:ext>
            </a:extLst>
          </p:cNvPr>
          <p:cNvSpPr>
            <a:spLocks noChangeAspect="1"/>
          </p:cNvSpPr>
          <p:nvPr/>
        </p:nvSpPr>
        <p:spPr>
          <a:xfrm>
            <a:off x="9477217" y="3627225"/>
            <a:ext cx="750307" cy="543016"/>
          </a:xfrm>
          <a:custGeom>
            <a:avLst/>
            <a:gdLst>
              <a:gd name="connsiteX0" fmla="*/ 5277828 w 6393180"/>
              <a:gd name="connsiteY0" fmla="*/ 5144630 h 5144770"/>
              <a:gd name="connsiteX1" fmla="*/ 4582668 w 6393180"/>
              <a:gd name="connsiteY1" fmla="*/ 4520388 h 5144770"/>
              <a:gd name="connsiteX2" fmla="*/ 2019465 w 6393180"/>
              <a:gd name="connsiteY2" fmla="*/ 4520388 h 5144770"/>
              <a:gd name="connsiteX3" fmla="*/ 1324305 w 6393180"/>
              <a:gd name="connsiteY3" fmla="*/ 5144630 h 5144770"/>
              <a:gd name="connsiteX4" fmla="*/ 629145 w 6393180"/>
              <a:gd name="connsiteY4" fmla="*/ 4520388 h 5144770"/>
              <a:gd name="connsiteX5" fmla="*/ 491985 w 6393180"/>
              <a:gd name="connsiteY5" fmla="*/ 4520388 h 5144770"/>
              <a:gd name="connsiteX6" fmla="*/ 953 w 6393180"/>
              <a:gd name="connsiteY6" fmla="*/ 4029354 h 5144770"/>
              <a:gd name="connsiteX7" fmla="*/ 953 w 6393180"/>
              <a:gd name="connsiteY7" fmla="*/ 2572791 h 5144770"/>
              <a:gd name="connsiteX8" fmla="*/ 11621 w 6393180"/>
              <a:gd name="connsiteY8" fmla="*/ 2534285 h 5144770"/>
              <a:gd name="connsiteX9" fmla="*/ 851967 w 6393180"/>
              <a:gd name="connsiteY9" fmla="*/ 1078738 h 5144770"/>
              <a:gd name="connsiteX10" fmla="*/ 916788 w 6393180"/>
              <a:gd name="connsiteY10" fmla="*/ 1041349 h 5144770"/>
              <a:gd name="connsiteX11" fmla="*/ 2497912 w 6393180"/>
              <a:gd name="connsiteY11" fmla="*/ 1041349 h 5144770"/>
              <a:gd name="connsiteX12" fmla="*/ 2497912 w 6393180"/>
              <a:gd name="connsiteY12" fmla="*/ 75832 h 5144770"/>
              <a:gd name="connsiteX13" fmla="*/ 2572791 w 6393180"/>
              <a:gd name="connsiteY13" fmla="*/ 953 h 5144770"/>
              <a:gd name="connsiteX14" fmla="*/ 6318238 w 6393180"/>
              <a:gd name="connsiteY14" fmla="*/ 953 h 5144770"/>
              <a:gd name="connsiteX15" fmla="*/ 6393117 w 6393180"/>
              <a:gd name="connsiteY15" fmla="*/ 75832 h 5144770"/>
              <a:gd name="connsiteX16" fmla="*/ 6393117 w 6393180"/>
              <a:gd name="connsiteY16" fmla="*/ 4445508 h 5144770"/>
              <a:gd name="connsiteX17" fmla="*/ 6318238 w 6393180"/>
              <a:gd name="connsiteY17" fmla="*/ 4520388 h 5144770"/>
              <a:gd name="connsiteX18" fmla="*/ 5973001 w 6393180"/>
              <a:gd name="connsiteY18" fmla="*/ 4520388 h 5144770"/>
              <a:gd name="connsiteX19" fmla="*/ 5277828 w 6393180"/>
              <a:gd name="connsiteY19" fmla="*/ 5144630 h 5144770"/>
              <a:gd name="connsiteX20" fmla="*/ 5277828 w 6393180"/>
              <a:gd name="connsiteY20" fmla="*/ 3896157 h 5144770"/>
              <a:gd name="connsiteX21" fmla="*/ 4728464 w 6393180"/>
              <a:gd name="connsiteY21" fmla="*/ 4445521 h 5144770"/>
              <a:gd name="connsiteX22" fmla="*/ 5277828 w 6393180"/>
              <a:gd name="connsiteY22" fmla="*/ 4994885 h 5144770"/>
              <a:gd name="connsiteX23" fmla="*/ 5827192 w 6393180"/>
              <a:gd name="connsiteY23" fmla="*/ 4445521 h 5144770"/>
              <a:gd name="connsiteX24" fmla="*/ 5277828 w 6393180"/>
              <a:gd name="connsiteY24" fmla="*/ 3896157 h 5144770"/>
              <a:gd name="connsiteX25" fmla="*/ 1324318 w 6393180"/>
              <a:gd name="connsiteY25" fmla="*/ 3896157 h 5144770"/>
              <a:gd name="connsiteX26" fmla="*/ 774954 w 6393180"/>
              <a:gd name="connsiteY26" fmla="*/ 4445521 h 5144770"/>
              <a:gd name="connsiteX27" fmla="*/ 1324318 w 6393180"/>
              <a:gd name="connsiteY27" fmla="*/ 4994885 h 5144770"/>
              <a:gd name="connsiteX28" fmla="*/ 1873682 w 6393180"/>
              <a:gd name="connsiteY28" fmla="*/ 4445521 h 5144770"/>
              <a:gd name="connsiteX29" fmla="*/ 1324318 w 6393180"/>
              <a:gd name="connsiteY29" fmla="*/ 3896157 h 5144770"/>
              <a:gd name="connsiteX30" fmla="*/ 5972988 w 6393180"/>
              <a:gd name="connsiteY30" fmla="*/ 4370629 h 5144770"/>
              <a:gd name="connsiteX31" fmla="*/ 6243346 w 6393180"/>
              <a:gd name="connsiteY31" fmla="*/ 4370629 h 5144770"/>
              <a:gd name="connsiteX32" fmla="*/ 6243346 w 6393180"/>
              <a:gd name="connsiteY32" fmla="*/ 150711 h 5144770"/>
              <a:gd name="connsiteX33" fmla="*/ 2647671 w 6393180"/>
              <a:gd name="connsiteY33" fmla="*/ 150711 h 5144770"/>
              <a:gd name="connsiteX34" fmla="*/ 2647671 w 6393180"/>
              <a:gd name="connsiteY34" fmla="*/ 4370629 h 5144770"/>
              <a:gd name="connsiteX35" fmla="*/ 4582668 w 6393180"/>
              <a:gd name="connsiteY35" fmla="*/ 4370629 h 5144770"/>
              <a:gd name="connsiteX36" fmla="*/ 5277828 w 6393180"/>
              <a:gd name="connsiteY36" fmla="*/ 3746386 h 5144770"/>
              <a:gd name="connsiteX37" fmla="*/ 5972988 w 6393180"/>
              <a:gd name="connsiteY37" fmla="*/ 4370629 h 5144770"/>
              <a:gd name="connsiteX38" fmla="*/ 2019465 w 6393180"/>
              <a:gd name="connsiteY38" fmla="*/ 4370629 h 5144770"/>
              <a:gd name="connsiteX39" fmla="*/ 2497912 w 6393180"/>
              <a:gd name="connsiteY39" fmla="*/ 4370629 h 5144770"/>
              <a:gd name="connsiteX40" fmla="*/ 2497912 w 6393180"/>
              <a:gd name="connsiteY40" fmla="*/ 2647671 h 5144770"/>
              <a:gd name="connsiteX41" fmla="*/ 150711 w 6393180"/>
              <a:gd name="connsiteY41" fmla="*/ 2647671 h 5144770"/>
              <a:gd name="connsiteX42" fmla="*/ 150711 w 6393180"/>
              <a:gd name="connsiteY42" fmla="*/ 4029354 h 5144770"/>
              <a:gd name="connsiteX43" fmla="*/ 491985 w 6393180"/>
              <a:gd name="connsiteY43" fmla="*/ 4370629 h 5144770"/>
              <a:gd name="connsiteX44" fmla="*/ 629145 w 6393180"/>
              <a:gd name="connsiteY44" fmla="*/ 4370629 h 5144770"/>
              <a:gd name="connsiteX45" fmla="*/ 1324305 w 6393180"/>
              <a:gd name="connsiteY45" fmla="*/ 3746386 h 5144770"/>
              <a:gd name="connsiteX46" fmla="*/ 2019465 w 6393180"/>
              <a:gd name="connsiteY46" fmla="*/ 4370629 h 5144770"/>
              <a:gd name="connsiteX47" fmla="*/ 2023428 w 6393180"/>
              <a:gd name="connsiteY47" fmla="*/ 2497912 h 5144770"/>
              <a:gd name="connsiteX48" fmla="*/ 2497912 w 6393180"/>
              <a:gd name="connsiteY48" fmla="*/ 2497912 h 5144770"/>
              <a:gd name="connsiteX49" fmla="*/ 2497912 w 6393180"/>
              <a:gd name="connsiteY49" fmla="*/ 1191108 h 5144770"/>
              <a:gd name="connsiteX50" fmla="*/ 2023428 w 6393180"/>
              <a:gd name="connsiteY50" fmla="*/ 1191108 h 5144770"/>
              <a:gd name="connsiteX51" fmla="*/ 2023428 w 6393180"/>
              <a:gd name="connsiteY51" fmla="*/ 2497912 h 5144770"/>
              <a:gd name="connsiteX52" fmla="*/ 205575 w 6393180"/>
              <a:gd name="connsiteY52" fmla="*/ 2497912 h 5144770"/>
              <a:gd name="connsiteX53" fmla="*/ 1873669 w 6393180"/>
              <a:gd name="connsiteY53" fmla="*/ 2497912 h 5144770"/>
              <a:gd name="connsiteX54" fmla="*/ 1873669 w 6393180"/>
              <a:gd name="connsiteY54" fmla="*/ 1191108 h 5144770"/>
              <a:gd name="connsiteX55" fmla="*/ 960069 w 6393180"/>
              <a:gd name="connsiteY55" fmla="*/ 1191108 h 5144770"/>
              <a:gd name="connsiteX56" fmla="*/ 205575 w 6393180"/>
              <a:gd name="connsiteY56" fmla="*/ 2497912 h 5144770"/>
              <a:gd name="connsiteX57" fmla="*/ 2156638 w 6393180"/>
              <a:gd name="connsiteY57" fmla="*/ 3063837 h 5144770"/>
              <a:gd name="connsiteX58" fmla="*/ 1740472 w 6393180"/>
              <a:gd name="connsiteY58" fmla="*/ 3063837 h 5144770"/>
              <a:gd name="connsiteX59" fmla="*/ 1740472 w 6393180"/>
              <a:gd name="connsiteY59" fmla="*/ 2914079 h 5144770"/>
              <a:gd name="connsiteX60" fmla="*/ 2156638 w 6393180"/>
              <a:gd name="connsiteY60" fmla="*/ 2914079 h 5144770"/>
              <a:gd name="connsiteX61" fmla="*/ 2156638 w 6393180"/>
              <a:gd name="connsiteY61" fmla="*/ 3063837 h 5144770"/>
              <a:gd name="connsiteX62" fmla="*/ 5902071 w 6393180"/>
              <a:gd name="connsiteY62" fmla="*/ 2647671 h 5144770"/>
              <a:gd name="connsiteX63" fmla="*/ 4237432 w 6393180"/>
              <a:gd name="connsiteY63" fmla="*/ 2647671 h 5144770"/>
              <a:gd name="connsiteX64" fmla="*/ 4237432 w 6393180"/>
              <a:gd name="connsiteY64" fmla="*/ 2497912 h 5144770"/>
              <a:gd name="connsiteX65" fmla="*/ 5902071 w 6393180"/>
              <a:gd name="connsiteY65" fmla="*/ 2497912 h 5144770"/>
              <a:gd name="connsiteX66" fmla="*/ 5902071 w 6393180"/>
              <a:gd name="connsiteY66" fmla="*/ 2647671 h 5144770"/>
              <a:gd name="connsiteX67" fmla="*/ 5902071 w 6393180"/>
              <a:gd name="connsiteY67" fmla="*/ 2023428 h 5144770"/>
              <a:gd name="connsiteX68" fmla="*/ 3821278 w 6393180"/>
              <a:gd name="connsiteY68" fmla="*/ 2023428 h 5144770"/>
              <a:gd name="connsiteX69" fmla="*/ 3821278 w 6393180"/>
              <a:gd name="connsiteY69" fmla="*/ 1873669 h 5144770"/>
              <a:gd name="connsiteX70" fmla="*/ 5902084 w 6393180"/>
              <a:gd name="connsiteY70" fmla="*/ 1873669 h 5144770"/>
              <a:gd name="connsiteX71" fmla="*/ 5902084 w 6393180"/>
              <a:gd name="connsiteY71" fmla="*/ 2023428 h 5144770"/>
              <a:gd name="connsiteX72" fmla="*/ 5902071 w 6393180"/>
              <a:gd name="connsiteY72" fmla="*/ 1399197 h 5144770"/>
              <a:gd name="connsiteX73" fmla="*/ 3405111 w 6393180"/>
              <a:gd name="connsiteY73" fmla="*/ 1399197 h 5144770"/>
              <a:gd name="connsiteX74" fmla="*/ 3405111 w 6393180"/>
              <a:gd name="connsiteY74" fmla="*/ 1249439 h 5144770"/>
              <a:gd name="connsiteX75" fmla="*/ 5902071 w 6393180"/>
              <a:gd name="connsiteY75" fmla="*/ 1249439 h 5144770"/>
              <a:gd name="connsiteX76" fmla="*/ 5902071 w 6393180"/>
              <a:gd name="connsiteY76" fmla="*/ 1399197 h 5144770"/>
              <a:gd name="connsiteX77" fmla="*/ 5902071 w 6393180"/>
              <a:gd name="connsiteY77" fmla="*/ 774954 h 5144770"/>
              <a:gd name="connsiteX78" fmla="*/ 2988945 w 6393180"/>
              <a:gd name="connsiteY78" fmla="*/ 774954 h 5144770"/>
              <a:gd name="connsiteX79" fmla="*/ 2988945 w 6393180"/>
              <a:gd name="connsiteY79" fmla="*/ 625196 h 5144770"/>
              <a:gd name="connsiteX80" fmla="*/ 5902071 w 6393180"/>
              <a:gd name="connsiteY80" fmla="*/ 625196 h 5144770"/>
              <a:gd name="connsiteX81" fmla="*/ 5902071 w 6393180"/>
              <a:gd name="connsiteY81" fmla="*/ 774954 h 514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393180" h="5144770">
                <a:moveTo>
                  <a:pt x="5277828" y="5144630"/>
                </a:moveTo>
                <a:cubicBezTo>
                  <a:pt x="4917656" y="5144630"/>
                  <a:pt x="4620159" y="4870819"/>
                  <a:pt x="4582668" y="4520388"/>
                </a:cubicBezTo>
                <a:lnTo>
                  <a:pt x="2019465" y="4520388"/>
                </a:lnTo>
                <a:cubicBezTo>
                  <a:pt x="1981975" y="4870806"/>
                  <a:pt x="1684490" y="5144630"/>
                  <a:pt x="1324305" y="5144630"/>
                </a:cubicBezTo>
                <a:cubicBezTo>
                  <a:pt x="964121" y="5144630"/>
                  <a:pt x="666636" y="4870819"/>
                  <a:pt x="629145" y="4520388"/>
                </a:cubicBezTo>
                <a:lnTo>
                  <a:pt x="491985" y="4520388"/>
                </a:lnTo>
                <a:cubicBezTo>
                  <a:pt x="221221" y="4520400"/>
                  <a:pt x="953" y="4300119"/>
                  <a:pt x="953" y="4029354"/>
                </a:cubicBezTo>
                <a:lnTo>
                  <a:pt x="953" y="2572791"/>
                </a:lnTo>
                <a:cubicBezTo>
                  <a:pt x="953" y="2558669"/>
                  <a:pt x="4813" y="2545461"/>
                  <a:pt x="11621" y="2534285"/>
                </a:cubicBezTo>
                <a:lnTo>
                  <a:pt x="851967" y="1078738"/>
                </a:lnTo>
                <a:cubicBezTo>
                  <a:pt x="865276" y="1055573"/>
                  <a:pt x="890067" y="1041349"/>
                  <a:pt x="916788" y="1041349"/>
                </a:cubicBezTo>
                <a:lnTo>
                  <a:pt x="2497912" y="1041349"/>
                </a:lnTo>
                <a:lnTo>
                  <a:pt x="2497912" y="75832"/>
                </a:lnTo>
                <a:cubicBezTo>
                  <a:pt x="2497912" y="34481"/>
                  <a:pt x="2531440" y="953"/>
                  <a:pt x="2572791" y="953"/>
                </a:cubicBezTo>
                <a:lnTo>
                  <a:pt x="6318238" y="953"/>
                </a:lnTo>
                <a:cubicBezTo>
                  <a:pt x="6359589" y="953"/>
                  <a:pt x="6393117" y="34481"/>
                  <a:pt x="6393117" y="75832"/>
                </a:cubicBezTo>
                <a:lnTo>
                  <a:pt x="6393117" y="4445508"/>
                </a:lnTo>
                <a:cubicBezTo>
                  <a:pt x="6393117" y="4486859"/>
                  <a:pt x="6359589" y="4520388"/>
                  <a:pt x="6318238" y="4520388"/>
                </a:cubicBezTo>
                <a:lnTo>
                  <a:pt x="5973001" y="4520388"/>
                </a:lnTo>
                <a:cubicBezTo>
                  <a:pt x="5935498" y="4870819"/>
                  <a:pt x="5638013" y="5144630"/>
                  <a:pt x="5277828" y="5144630"/>
                </a:cubicBezTo>
                <a:close/>
                <a:moveTo>
                  <a:pt x="5277828" y="3896157"/>
                </a:moveTo>
                <a:cubicBezTo>
                  <a:pt x="4974959" y="3896157"/>
                  <a:pt x="4728464" y="4142638"/>
                  <a:pt x="4728464" y="4445521"/>
                </a:cubicBezTo>
                <a:cubicBezTo>
                  <a:pt x="4728464" y="4748403"/>
                  <a:pt x="4974946" y="4994885"/>
                  <a:pt x="5277828" y="4994885"/>
                </a:cubicBezTo>
                <a:cubicBezTo>
                  <a:pt x="5580698" y="4994885"/>
                  <a:pt x="5827192" y="4748403"/>
                  <a:pt x="5827192" y="4445521"/>
                </a:cubicBezTo>
                <a:cubicBezTo>
                  <a:pt x="5827192" y="4142638"/>
                  <a:pt x="5580710" y="3896157"/>
                  <a:pt x="5277828" y="3896157"/>
                </a:cubicBezTo>
                <a:close/>
                <a:moveTo>
                  <a:pt x="1324318" y="3896157"/>
                </a:moveTo>
                <a:cubicBezTo>
                  <a:pt x="1021448" y="3896157"/>
                  <a:pt x="774954" y="4142638"/>
                  <a:pt x="774954" y="4445521"/>
                </a:cubicBezTo>
                <a:cubicBezTo>
                  <a:pt x="774954" y="4748403"/>
                  <a:pt x="1021436" y="4994885"/>
                  <a:pt x="1324318" y="4994885"/>
                </a:cubicBezTo>
                <a:cubicBezTo>
                  <a:pt x="1627200" y="4994885"/>
                  <a:pt x="1873682" y="4748403"/>
                  <a:pt x="1873682" y="4445521"/>
                </a:cubicBezTo>
                <a:cubicBezTo>
                  <a:pt x="1873682" y="4142638"/>
                  <a:pt x="1627188" y="3896157"/>
                  <a:pt x="1324318" y="3896157"/>
                </a:cubicBezTo>
                <a:close/>
                <a:moveTo>
                  <a:pt x="5972988" y="4370629"/>
                </a:moveTo>
                <a:lnTo>
                  <a:pt x="6243346" y="4370629"/>
                </a:lnTo>
                <a:lnTo>
                  <a:pt x="6243346" y="150711"/>
                </a:lnTo>
                <a:lnTo>
                  <a:pt x="2647671" y="150711"/>
                </a:lnTo>
                <a:lnTo>
                  <a:pt x="2647671" y="4370629"/>
                </a:lnTo>
                <a:lnTo>
                  <a:pt x="4582668" y="4370629"/>
                </a:lnTo>
                <a:cubicBezTo>
                  <a:pt x="4620159" y="4020211"/>
                  <a:pt x="4917643" y="3746386"/>
                  <a:pt x="5277828" y="3746386"/>
                </a:cubicBezTo>
                <a:cubicBezTo>
                  <a:pt x="5638013" y="3746386"/>
                  <a:pt x="5935498" y="4020211"/>
                  <a:pt x="5972988" y="4370629"/>
                </a:cubicBezTo>
                <a:close/>
                <a:moveTo>
                  <a:pt x="2019465" y="4370629"/>
                </a:moveTo>
                <a:lnTo>
                  <a:pt x="2497912" y="4370629"/>
                </a:lnTo>
                <a:lnTo>
                  <a:pt x="2497912" y="2647671"/>
                </a:lnTo>
                <a:lnTo>
                  <a:pt x="150711" y="2647671"/>
                </a:lnTo>
                <a:lnTo>
                  <a:pt x="150711" y="4029354"/>
                </a:lnTo>
                <a:cubicBezTo>
                  <a:pt x="150711" y="4217518"/>
                  <a:pt x="303822" y="4370629"/>
                  <a:pt x="491985" y="4370629"/>
                </a:cubicBezTo>
                <a:lnTo>
                  <a:pt x="629145" y="4370629"/>
                </a:lnTo>
                <a:cubicBezTo>
                  <a:pt x="666636" y="4020211"/>
                  <a:pt x="964121" y="3746386"/>
                  <a:pt x="1324305" y="3746386"/>
                </a:cubicBezTo>
                <a:cubicBezTo>
                  <a:pt x="1684490" y="3746386"/>
                  <a:pt x="1981975" y="4020211"/>
                  <a:pt x="2019465" y="4370629"/>
                </a:cubicBezTo>
                <a:close/>
                <a:moveTo>
                  <a:pt x="2023428" y="2497912"/>
                </a:moveTo>
                <a:lnTo>
                  <a:pt x="2497912" y="2497912"/>
                </a:lnTo>
                <a:lnTo>
                  <a:pt x="2497912" y="1191108"/>
                </a:lnTo>
                <a:lnTo>
                  <a:pt x="2023428" y="1191108"/>
                </a:lnTo>
                <a:lnTo>
                  <a:pt x="2023428" y="2497912"/>
                </a:lnTo>
                <a:close/>
                <a:moveTo>
                  <a:pt x="205575" y="2497912"/>
                </a:moveTo>
                <a:lnTo>
                  <a:pt x="1873669" y="2497912"/>
                </a:lnTo>
                <a:lnTo>
                  <a:pt x="1873669" y="1191108"/>
                </a:lnTo>
                <a:lnTo>
                  <a:pt x="960069" y="1191108"/>
                </a:lnTo>
                <a:lnTo>
                  <a:pt x="205575" y="2497912"/>
                </a:lnTo>
                <a:close/>
                <a:moveTo>
                  <a:pt x="2156638" y="3063837"/>
                </a:moveTo>
                <a:lnTo>
                  <a:pt x="1740472" y="3063837"/>
                </a:lnTo>
                <a:lnTo>
                  <a:pt x="1740472" y="2914079"/>
                </a:lnTo>
                <a:lnTo>
                  <a:pt x="2156638" y="2914079"/>
                </a:lnTo>
                <a:lnTo>
                  <a:pt x="2156638" y="3063837"/>
                </a:lnTo>
                <a:close/>
                <a:moveTo>
                  <a:pt x="5902071" y="2647671"/>
                </a:moveTo>
                <a:lnTo>
                  <a:pt x="4237432" y="2647671"/>
                </a:lnTo>
                <a:lnTo>
                  <a:pt x="4237432" y="2497912"/>
                </a:lnTo>
                <a:lnTo>
                  <a:pt x="5902071" y="2497912"/>
                </a:lnTo>
                <a:lnTo>
                  <a:pt x="5902071" y="2647671"/>
                </a:lnTo>
                <a:close/>
                <a:moveTo>
                  <a:pt x="5902071" y="2023428"/>
                </a:moveTo>
                <a:lnTo>
                  <a:pt x="3821278" y="2023428"/>
                </a:lnTo>
                <a:lnTo>
                  <a:pt x="3821278" y="1873669"/>
                </a:lnTo>
                <a:lnTo>
                  <a:pt x="5902084" y="1873669"/>
                </a:lnTo>
                <a:lnTo>
                  <a:pt x="5902084" y="2023428"/>
                </a:lnTo>
                <a:close/>
                <a:moveTo>
                  <a:pt x="5902071" y="1399197"/>
                </a:moveTo>
                <a:lnTo>
                  <a:pt x="3405111" y="1399197"/>
                </a:lnTo>
                <a:lnTo>
                  <a:pt x="3405111" y="1249439"/>
                </a:lnTo>
                <a:lnTo>
                  <a:pt x="5902071" y="1249439"/>
                </a:lnTo>
                <a:lnTo>
                  <a:pt x="5902071" y="1399197"/>
                </a:lnTo>
                <a:close/>
                <a:moveTo>
                  <a:pt x="5902071" y="774954"/>
                </a:moveTo>
                <a:lnTo>
                  <a:pt x="2988945" y="774954"/>
                </a:lnTo>
                <a:lnTo>
                  <a:pt x="2988945" y="625196"/>
                </a:lnTo>
                <a:lnTo>
                  <a:pt x="5902071" y="625196"/>
                </a:lnTo>
                <a:lnTo>
                  <a:pt x="5902071" y="774954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defTabSz="685934" hangingPunct="0">
              <a:lnSpc>
                <a:spcPts val="1500"/>
              </a:lnSpc>
              <a:defRPr/>
            </a:pPr>
            <a:endParaRPr lang="en-US" sz="1600" kern="0" dirty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B6DCC2-6239-084F-A7CC-D78CE2551F36}"/>
              </a:ext>
            </a:extLst>
          </p:cNvPr>
          <p:cNvSpPr txBox="1"/>
          <p:nvPr/>
        </p:nvSpPr>
        <p:spPr>
          <a:xfrm>
            <a:off x="9477217" y="4455333"/>
            <a:ext cx="2377440" cy="136960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Circular Supply Chains </a:t>
            </a:r>
          </a:p>
          <a:p>
            <a:pPr defTabSz="914622" hangingPunct="0">
              <a:spcBef>
                <a:spcPts val="9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Sterling Order Management</a:t>
            </a:r>
          </a:p>
          <a:p>
            <a:pPr defTabSz="914622" hangingPunct="0">
              <a:spcBef>
                <a:spcPts val="3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Supply Chain </a:t>
            </a:r>
          </a:p>
          <a:p>
            <a:pPr defTabSz="914622" hangingPunct="0">
              <a:spcBef>
                <a:spcPts val="3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Intelligence Suite</a:t>
            </a:r>
          </a:p>
        </p:txBody>
      </p:sp>
      <p:sp>
        <p:nvSpPr>
          <p:cNvPr id="45" name="Freeform 42">
            <a:extLst>
              <a:ext uri="{FF2B5EF4-FFF2-40B4-BE49-F238E27FC236}">
                <a16:creationId xmlns:a16="http://schemas.microsoft.com/office/drawing/2014/main" id="{9EFF22D8-4CA3-F948-B531-FEB74C094E6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772760" y="3582948"/>
            <a:ext cx="675928" cy="675768"/>
          </a:xfrm>
          <a:custGeom>
            <a:avLst/>
            <a:gdLst>
              <a:gd name="T0" fmla="*/ 610 w 2241"/>
              <a:gd name="T1" fmla="*/ 2241 h 2241"/>
              <a:gd name="T2" fmla="*/ 584 w 2241"/>
              <a:gd name="T3" fmla="*/ 1949 h 2241"/>
              <a:gd name="T4" fmla="*/ 0 w 2241"/>
              <a:gd name="T5" fmla="*/ 1923 h 2241"/>
              <a:gd name="T6" fmla="*/ 26 w 2241"/>
              <a:gd name="T7" fmla="*/ 292 h 2241"/>
              <a:gd name="T8" fmla="*/ 584 w 2241"/>
              <a:gd name="T9" fmla="*/ 26 h 2241"/>
              <a:gd name="T10" fmla="*/ 1631 w 2241"/>
              <a:gd name="T11" fmla="*/ 0 h 2241"/>
              <a:gd name="T12" fmla="*/ 1657 w 2241"/>
              <a:gd name="T13" fmla="*/ 292 h 2241"/>
              <a:gd name="T14" fmla="*/ 2241 w 2241"/>
              <a:gd name="T15" fmla="*/ 318 h 2241"/>
              <a:gd name="T16" fmla="*/ 2215 w 2241"/>
              <a:gd name="T17" fmla="*/ 1949 h 2241"/>
              <a:gd name="T18" fmla="*/ 1657 w 2241"/>
              <a:gd name="T19" fmla="*/ 2214 h 2241"/>
              <a:gd name="T20" fmla="*/ 636 w 2241"/>
              <a:gd name="T21" fmla="*/ 2188 h 2241"/>
              <a:gd name="T22" fmla="*/ 1605 w 2241"/>
              <a:gd name="T23" fmla="*/ 52 h 2241"/>
              <a:gd name="T24" fmla="*/ 636 w 2241"/>
              <a:gd name="T25" fmla="*/ 2188 h 2241"/>
              <a:gd name="T26" fmla="*/ 2189 w 2241"/>
              <a:gd name="T27" fmla="*/ 1896 h 2241"/>
              <a:gd name="T28" fmla="*/ 1657 w 2241"/>
              <a:gd name="T29" fmla="*/ 344 h 2241"/>
              <a:gd name="T30" fmla="*/ 1923 w 2241"/>
              <a:gd name="T31" fmla="*/ 510 h 2241"/>
              <a:gd name="T32" fmla="*/ 1657 w 2241"/>
              <a:gd name="T33" fmla="*/ 563 h 2241"/>
              <a:gd name="T34" fmla="*/ 1923 w 2241"/>
              <a:gd name="T35" fmla="*/ 729 h 2241"/>
              <a:gd name="T36" fmla="*/ 1657 w 2241"/>
              <a:gd name="T37" fmla="*/ 782 h 2241"/>
              <a:gd name="T38" fmla="*/ 1923 w 2241"/>
              <a:gd name="T39" fmla="*/ 948 h 2241"/>
              <a:gd name="T40" fmla="*/ 1657 w 2241"/>
              <a:gd name="T41" fmla="*/ 1001 h 2241"/>
              <a:gd name="T42" fmla="*/ 53 w 2241"/>
              <a:gd name="T43" fmla="*/ 1896 h 2241"/>
              <a:gd name="T44" fmla="*/ 584 w 2241"/>
              <a:gd name="T45" fmla="*/ 1001 h 2241"/>
              <a:gd name="T46" fmla="*/ 318 w 2241"/>
              <a:gd name="T47" fmla="*/ 948 h 2241"/>
              <a:gd name="T48" fmla="*/ 584 w 2241"/>
              <a:gd name="T49" fmla="*/ 782 h 2241"/>
              <a:gd name="T50" fmla="*/ 318 w 2241"/>
              <a:gd name="T51" fmla="*/ 729 h 2241"/>
              <a:gd name="T52" fmla="*/ 584 w 2241"/>
              <a:gd name="T53" fmla="*/ 563 h 2241"/>
              <a:gd name="T54" fmla="*/ 318 w 2241"/>
              <a:gd name="T55" fmla="*/ 510 h 2241"/>
              <a:gd name="T56" fmla="*/ 584 w 2241"/>
              <a:gd name="T57" fmla="*/ 344 h 2241"/>
              <a:gd name="T58" fmla="*/ 53 w 2241"/>
              <a:gd name="T59" fmla="*/ 1896 h 2241"/>
              <a:gd name="T60" fmla="*/ 829 w 2241"/>
              <a:gd name="T61" fmla="*/ 709 h 2241"/>
              <a:gd name="T62" fmla="*/ 1412 w 2241"/>
              <a:gd name="T63" fmla="*/ 656 h 2241"/>
              <a:gd name="T64" fmla="*/ 1412 w 2241"/>
              <a:gd name="T65" fmla="*/ 490 h 2241"/>
              <a:gd name="T66" fmla="*/ 829 w 2241"/>
              <a:gd name="T67" fmla="*/ 437 h 2241"/>
              <a:gd name="T68" fmla="*/ 1412 w 2241"/>
              <a:gd name="T69" fmla="*/ 490 h 2241"/>
              <a:gd name="T70" fmla="*/ 829 w 2241"/>
              <a:gd name="T71" fmla="*/ 271 h 2241"/>
              <a:gd name="T72" fmla="*/ 1412 w 2241"/>
              <a:gd name="T73" fmla="*/ 219 h 2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41" h="2241">
                <a:moveTo>
                  <a:pt x="1631" y="2241"/>
                </a:moveTo>
                <a:cubicBezTo>
                  <a:pt x="610" y="2241"/>
                  <a:pt x="610" y="2241"/>
                  <a:pt x="610" y="2241"/>
                </a:cubicBezTo>
                <a:cubicBezTo>
                  <a:pt x="595" y="2241"/>
                  <a:pt x="584" y="2229"/>
                  <a:pt x="584" y="2214"/>
                </a:cubicBezTo>
                <a:cubicBezTo>
                  <a:pt x="584" y="1949"/>
                  <a:pt x="584" y="1949"/>
                  <a:pt x="584" y="1949"/>
                </a:cubicBezTo>
                <a:cubicBezTo>
                  <a:pt x="26" y="1949"/>
                  <a:pt x="26" y="1949"/>
                  <a:pt x="26" y="1949"/>
                </a:cubicBezTo>
                <a:cubicBezTo>
                  <a:pt x="12" y="1949"/>
                  <a:pt x="0" y="1937"/>
                  <a:pt x="0" y="1923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03"/>
                  <a:pt x="12" y="292"/>
                  <a:pt x="26" y="292"/>
                </a:cubicBezTo>
                <a:cubicBezTo>
                  <a:pt x="584" y="292"/>
                  <a:pt x="584" y="292"/>
                  <a:pt x="584" y="292"/>
                </a:cubicBezTo>
                <a:cubicBezTo>
                  <a:pt x="584" y="26"/>
                  <a:pt x="584" y="26"/>
                  <a:pt x="584" y="26"/>
                </a:cubicBezTo>
                <a:cubicBezTo>
                  <a:pt x="584" y="12"/>
                  <a:pt x="595" y="0"/>
                  <a:pt x="610" y="0"/>
                </a:cubicBezTo>
                <a:cubicBezTo>
                  <a:pt x="1631" y="0"/>
                  <a:pt x="1631" y="0"/>
                  <a:pt x="1631" y="0"/>
                </a:cubicBezTo>
                <a:cubicBezTo>
                  <a:pt x="1646" y="0"/>
                  <a:pt x="1657" y="12"/>
                  <a:pt x="1657" y="26"/>
                </a:cubicBezTo>
                <a:cubicBezTo>
                  <a:pt x="1657" y="292"/>
                  <a:pt x="1657" y="292"/>
                  <a:pt x="1657" y="292"/>
                </a:cubicBezTo>
                <a:cubicBezTo>
                  <a:pt x="2215" y="292"/>
                  <a:pt x="2215" y="292"/>
                  <a:pt x="2215" y="292"/>
                </a:cubicBezTo>
                <a:cubicBezTo>
                  <a:pt x="2229" y="292"/>
                  <a:pt x="2241" y="303"/>
                  <a:pt x="2241" y="318"/>
                </a:cubicBezTo>
                <a:cubicBezTo>
                  <a:pt x="2241" y="1923"/>
                  <a:pt x="2241" y="1923"/>
                  <a:pt x="2241" y="1923"/>
                </a:cubicBezTo>
                <a:cubicBezTo>
                  <a:pt x="2241" y="1937"/>
                  <a:pt x="2229" y="1949"/>
                  <a:pt x="2215" y="1949"/>
                </a:cubicBezTo>
                <a:cubicBezTo>
                  <a:pt x="1657" y="1949"/>
                  <a:pt x="1657" y="1949"/>
                  <a:pt x="1657" y="1949"/>
                </a:cubicBezTo>
                <a:cubicBezTo>
                  <a:pt x="1657" y="2214"/>
                  <a:pt x="1657" y="2214"/>
                  <a:pt x="1657" y="2214"/>
                </a:cubicBezTo>
                <a:cubicBezTo>
                  <a:pt x="1657" y="2229"/>
                  <a:pt x="1646" y="2241"/>
                  <a:pt x="1631" y="2241"/>
                </a:cubicBezTo>
                <a:close/>
                <a:moveTo>
                  <a:pt x="636" y="2188"/>
                </a:moveTo>
                <a:cubicBezTo>
                  <a:pt x="1605" y="2188"/>
                  <a:pt x="1605" y="2188"/>
                  <a:pt x="1605" y="2188"/>
                </a:cubicBezTo>
                <a:cubicBezTo>
                  <a:pt x="1605" y="52"/>
                  <a:pt x="1605" y="52"/>
                  <a:pt x="1605" y="52"/>
                </a:cubicBezTo>
                <a:cubicBezTo>
                  <a:pt x="636" y="52"/>
                  <a:pt x="636" y="52"/>
                  <a:pt x="636" y="52"/>
                </a:cubicBezTo>
                <a:lnTo>
                  <a:pt x="636" y="2188"/>
                </a:lnTo>
                <a:close/>
                <a:moveTo>
                  <a:pt x="1657" y="1896"/>
                </a:moveTo>
                <a:cubicBezTo>
                  <a:pt x="2189" y="1896"/>
                  <a:pt x="2189" y="1896"/>
                  <a:pt x="2189" y="1896"/>
                </a:cubicBezTo>
                <a:cubicBezTo>
                  <a:pt x="2189" y="344"/>
                  <a:pt x="2189" y="344"/>
                  <a:pt x="2189" y="344"/>
                </a:cubicBezTo>
                <a:cubicBezTo>
                  <a:pt x="1657" y="344"/>
                  <a:pt x="1657" y="344"/>
                  <a:pt x="1657" y="344"/>
                </a:cubicBezTo>
                <a:cubicBezTo>
                  <a:pt x="1657" y="510"/>
                  <a:pt x="1657" y="510"/>
                  <a:pt x="1657" y="510"/>
                </a:cubicBezTo>
                <a:cubicBezTo>
                  <a:pt x="1923" y="510"/>
                  <a:pt x="1923" y="510"/>
                  <a:pt x="1923" y="510"/>
                </a:cubicBezTo>
                <a:cubicBezTo>
                  <a:pt x="1923" y="563"/>
                  <a:pt x="1923" y="563"/>
                  <a:pt x="1923" y="563"/>
                </a:cubicBezTo>
                <a:cubicBezTo>
                  <a:pt x="1657" y="563"/>
                  <a:pt x="1657" y="563"/>
                  <a:pt x="1657" y="563"/>
                </a:cubicBezTo>
                <a:cubicBezTo>
                  <a:pt x="1657" y="729"/>
                  <a:pt x="1657" y="729"/>
                  <a:pt x="1657" y="729"/>
                </a:cubicBezTo>
                <a:cubicBezTo>
                  <a:pt x="1923" y="729"/>
                  <a:pt x="1923" y="729"/>
                  <a:pt x="1923" y="729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657" y="782"/>
                  <a:pt x="1657" y="782"/>
                  <a:pt x="1657" y="782"/>
                </a:cubicBezTo>
                <a:cubicBezTo>
                  <a:pt x="1657" y="948"/>
                  <a:pt x="1657" y="948"/>
                  <a:pt x="1657" y="948"/>
                </a:cubicBezTo>
                <a:cubicBezTo>
                  <a:pt x="1923" y="948"/>
                  <a:pt x="1923" y="948"/>
                  <a:pt x="1923" y="948"/>
                </a:cubicBezTo>
                <a:cubicBezTo>
                  <a:pt x="1923" y="1001"/>
                  <a:pt x="1923" y="1001"/>
                  <a:pt x="1923" y="1001"/>
                </a:cubicBezTo>
                <a:cubicBezTo>
                  <a:pt x="1657" y="1001"/>
                  <a:pt x="1657" y="1001"/>
                  <a:pt x="1657" y="1001"/>
                </a:cubicBezTo>
                <a:lnTo>
                  <a:pt x="1657" y="1896"/>
                </a:lnTo>
                <a:close/>
                <a:moveTo>
                  <a:pt x="53" y="1896"/>
                </a:moveTo>
                <a:cubicBezTo>
                  <a:pt x="584" y="1896"/>
                  <a:pt x="584" y="1896"/>
                  <a:pt x="584" y="1896"/>
                </a:cubicBezTo>
                <a:cubicBezTo>
                  <a:pt x="584" y="1001"/>
                  <a:pt x="584" y="1001"/>
                  <a:pt x="584" y="1001"/>
                </a:cubicBezTo>
                <a:cubicBezTo>
                  <a:pt x="318" y="1001"/>
                  <a:pt x="318" y="1001"/>
                  <a:pt x="318" y="1001"/>
                </a:cubicBezTo>
                <a:cubicBezTo>
                  <a:pt x="318" y="948"/>
                  <a:pt x="318" y="948"/>
                  <a:pt x="318" y="948"/>
                </a:cubicBezTo>
                <a:cubicBezTo>
                  <a:pt x="584" y="948"/>
                  <a:pt x="584" y="948"/>
                  <a:pt x="584" y="948"/>
                </a:cubicBezTo>
                <a:cubicBezTo>
                  <a:pt x="584" y="782"/>
                  <a:pt x="584" y="782"/>
                  <a:pt x="584" y="782"/>
                </a:cubicBezTo>
                <a:cubicBezTo>
                  <a:pt x="318" y="782"/>
                  <a:pt x="318" y="782"/>
                  <a:pt x="318" y="782"/>
                </a:cubicBezTo>
                <a:cubicBezTo>
                  <a:pt x="318" y="729"/>
                  <a:pt x="318" y="729"/>
                  <a:pt x="318" y="729"/>
                </a:cubicBezTo>
                <a:cubicBezTo>
                  <a:pt x="584" y="729"/>
                  <a:pt x="584" y="729"/>
                  <a:pt x="584" y="729"/>
                </a:cubicBezTo>
                <a:cubicBezTo>
                  <a:pt x="584" y="563"/>
                  <a:pt x="584" y="563"/>
                  <a:pt x="584" y="563"/>
                </a:cubicBezTo>
                <a:cubicBezTo>
                  <a:pt x="318" y="563"/>
                  <a:pt x="318" y="563"/>
                  <a:pt x="318" y="563"/>
                </a:cubicBezTo>
                <a:cubicBezTo>
                  <a:pt x="318" y="510"/>
                  <a:pt x="318" y="510"/>
                  <a:pt x="318" y="510"/>
                </a:cubicBezTo>
                <a:cubicBezTo>
                  <a:pt x="584" y="510"/>
                  <a:pt x="584" y="510"/>
                  <a:pt x="584" y="510"/>
                </a:cubicBezTo>
                <a:cubicBezTo>
                  <a:pt x="584" y="344"/>
                  <a:pt x="584" y="344"/>
                  <a:pt x="584" y="344"/>
                </a:cubicBezTo>
                <a:cubicBezTo>
                  <a:pt x="53" y="344"/>
                  <a:pt x="53" y="344"/>
                  <a:pt x="53" y="344"/>
                </a:cubicBezTo>
                <a:lnTo>
                  <a:pt x="53" y="1896"/>
                </a:lnTo>
                <a:close/>
                <a:moveTo>
                  <a:pt x="1412" y="709"/>
                </a:moveTo>
                <a:cubicBezTo>
                  <a:pt x="829" y="709"/>
                  <a:pt x="829" y="709"/>
                  <a:pt x="829" y="709"/>
                </a:cubicBezTo>
                <a:cubicBezTo>
                  <a:pt x="829" y="656"/>
                  <a:pt x="829" y="656"/>
                  <a:pt x="829" y="656"/>
                </a:cubicBezTo>
                <a:cubicBezTo>
                  <a:pt x="1412" y="656"/>
                  <a:pt x="1412" y="656"/>
                  <a:pt x="1412" y="656"/>
                </a:cubicBezTo>
                <a:lnTo>
                  <a:pt x="1412" y="709"/>
                </a:lnTo>
                <a:close/>
                <a:moveTo>
                  <a:pt x="1412" y="490"/>
                </a:moveTo>
                <a:cubicBezTo>
                  <a:pt x="829" y="490"/>
                  <a:pt x="829" y="490"/>
                  <a:pt x="829" y="490"/>
                </a:cubicBezTo>
                <a:cubicBezTo>
                  <a:pt x="829" y="437"/>
                  <a:pt x="829" y="437"/>
                  <a:pt x="829" y="437"/>
                </a:cubicBezTo>
                <a:cubicBezTo>
                  <a:pt x="1412" y="437"/>
                  <a:pt x="1412" y="437"/>
                  <a:pt x="1412" y="437"/>
                </a:cubicBezTo>
                <a:lnTo>
                  <a:pt x="1412" y="490"/>
                </a:lnTo>
                <a:close/>
                <a:moveTo>
                  <a:pt x="1412" y="271"/>
                </a:moveTo>
                <a:cubicBezTo>
                  <a:pt x="829" y="271"/>
                  <a:pt x="829" y="271"/>
                  <a:pt x="829" y="271"/>
                </a:cubicBezTo>
                <a:cubicBezTo>
                  <a:pt x="829" y="219"/>
                  <a:pt x="829" y="219"/>
                  <a:pt x="829" y="219"/>
                </a:cubicBezTo>
                <a:cubicBezTo>
                  <a:pt x="1412" y="219"/>
                  <a:pt x="1412" y="219"/>
                  <a:pt x="1412" y="219"/>
                </a:cubicBezTo>
                <a:lnTo>
                  <a:pt x="1412" y="271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622" hangingPunct="0">
              <a:lnSpc>
                <a:spcPts val="1500"/>
              </a:lnSpc>
              <a:defRPr/>
            </a:pPr>
            <a:endParaRPr lang="uk-UA" sz="2400" kern="0">
              <a:solidFill>
                <a:srgbClr val="000000"/>
              </a:solidFill>
              <a:latin typeface="IBM Plex Sans Regular"/>
              <a:cs typeface="Arial"/>
              <a:sym typeface="IBM Plex Sans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C0BC76-B03D-7443-916E-C0FF3A69DA5A}"/>
              </a:ext>
            </a:extLst>
          </p:cNvPr>
          <p:cNvSpPr txBox="1"/>
          <p:nvPr/>
        </p:nvSpPr>
        <p:spPr>
          <a:xfrm>
            <a:off x="6749321" y="4455333"/>
            <a:ext cx="2377440" cy="123880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Resilient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IT Infrastructure</a:t>
            </a:r>
          </a:p>
          <a:p>
            <a:pPr defTabSz="914622" hangingPunct="0">
              <a:spcBef>
                <a:spcPts val="900"/>
              </a:spcBef>
              <a:defRPr/>
            </a:pPr>
            <a:r>
              <a:rPr lang="en-US" sz="1600" kern="0" dirty="0" err="1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Turbonomic</a:t>
            </a:r>
            <a:endParaRPr lang="en-US" sz="1600" kern="0" dirty="0">
              <a:solidFill>
                <a:srgbClr val="000000"/>
              </a:solidFill>
              <a:latin typeface="IBM Plex Sans Light" panose="020B0403050203000203" pitchFamily="34" charset="0"/>
              <a:cs typeface="Arial"/>
              <a:sym typeface="IBM Plex Sans Light"/>
            </a:endParaRPr>
          </a:p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z16</a:t>
            </a:r>
          </a:p>
          <a:p>
            <a:pPr defTabSz="914622" hangingPunct="0">
              <a:defRPr/>
            </a:pPr>
            <a:r>
              <a:rPr lang="en-US" sz="1600" kern="0" dirty="0" err="1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LinuxONE</a:t>
            </a:r>
            <a:endParaRPr lang="en-US" sz="1600" kern="0" dirty="0">
              <a:solidFill>
                <a:srgbClr val="000000"/>
              </a:solidFill>
              <a:latin typeface="IBM Plex Sans Light" panose="020B0403050203000203" pitchFamily="34" charset="0"/>
              <a:cs typeface="Arial"/>
              <a:sym typeface="IBM Plex Sans Light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1494B44-FA19-A44F-86F8-0150F76F80BA}"/>
              </a:ext>
            </a:extLst>
          </p:cNvPr>
          <p:cNvCxnSpPr>
            <a:cxnSpLocks/>
          </p:cNvCxnSpPr>
          <p:nvPr/>
        </p:nvCxnSpPr>
        <p:spPr bwMode="auto">
          <a:xfrm>
            <a:off x="6444584" y="3570673"/>
            <a:ext cx="0" cy="210312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54B5A-9C0B-6DC7-9739-192004FD15F3}"/>
              </a:ext>
            </a:extLst>
          </p:cNvPr>
          <p:cNvGrpSpPr/>
          <p:nvPr/>
        </p:nvGrpSpPr>
        <p:grpSpPr>
          <a:xfrm>
            <a:off x="3608617" y="1102411"/>
            <a:ext cx="8177347" cy="5001376"/>
            <a:chOff x="7463246" y="2204822"/>
            <a:chExt cx="15727680" cy="1000275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40CCADA-FA7B-0F77-748C-77DEBA8C0F2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463246" y="12207574"/>
              <a:ext cx="15727680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C71924C-081F-B47A-B5EA-EB539DC6B4E4}"/>
                </a:ext>
              </a:extLst>
            </p:cNvPr>
            <p:cNvGrpSpPr/>
            <p:nvPr/>
          </p:nvGrpSpPr>
          <p:grpSpPr>
            <a:xfrm>
              <a:off x="7463246" y="2204822"/>
              <a:ext cx="15727680" cy="4516352"/>
              <a:chOff x="7463246" y="2204822"/>
              <a:chExt cx="15727680" cy="4516352"/>
            </a:xfrm>
          </p:grpSpPr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9F57BCD-32D3-FA4C-AF06-CBFA2AD44D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6721174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F9E93FE-CE4A-F046-8CB1-00340856B2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2204822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D126BED-CBCB-314B-B75C-3C34A85D03F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463246" y="4461286"/>
                <a:ext cx="1572768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77A04F-7F0F-EA47-94B8-1D7886F41539}"/>
              </a:ext>
            </a:extLst>
          </p:cNvPr>
          <p:cNvSpPr txBox="1"/>
          <p:nvPr/>
        </p:nvSpPr>
        <p:spPr>
          <a:xfrm>
            <a:off x="3771876" y="4455333"/>
            <a:ext cx="2651760" cy="938719"/>
          </a:xfrm>
          <a:prstGeom prst="rect">
            <a:avLst/>
          </a:prstGeom>
          <a:noFill/>
        </p:spPr>
        <p:txBody>
          <a:bodyPr wrap="square" lIns="121920" tIns="0" rIns="0" bIns="0"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Intelligent 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Facilities and Assets</a:t>
            </a:r>
          </a:p>
          <a:p>
            <a:pPr defTabSz="914622" hangingPunct="0">
              <a:lnSpc>
                <a:spcPts val="1500"/>
              </a:lnSpc>
              <a:spcBef>
                <a:spcPts val="900"/>
              </a:spcBef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Maximo</a:t>
            </a:r>
          </a:p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TRIRIGA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F1BD60F3-8A4B-0E4F-8C6C-6B00D396D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97569" y="3582948"/>
            <a:ext cx="675768" cy="674792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85BB4F3D-2322-FE5D-A214-8DBF3E8194EC}"/>
              </a:ext>
            </a:extLst>
          </p:cNvPr>
          <p:cNvSpPr txBox="1">
            <a:spLocks/>
          </p:cNvSpPr>
          <p:nvPr/>
        </p:nvSpPr>
        <p:spPr>
          <a:xfrm>
            <a:off x="280420" y="268227"/>
            <a:ext cx="2804160" cy="4429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0" i="0">
                <a:solidFill>
                  <a:schemeClr val="tx1"/>
                </a:solidFill>
                <a:latin typeface="IBM Plex Sans Light" panose="020B0403050203000203" pitchFamily="34" charset="0"/>
                <a:ea typeface="IBM Plex Sans Light" panose="020B0403050203000203" pitchFamily="34" charset="0"/>
                <a:cs typeface="IBM Plex Sans Light" panose="020B0403050203000203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5pPr>
            <a:lvl6pPr marL="36255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6pPr>
            <a:lvl7pPr marL="725121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7pPr>
            <a:lvl8pPr marL="108768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8pPr>
            <a:lvl9pPr marL="145024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20">
                <a:solidFill>
                  <a:srgbClr val="191919"/>
                </a:solidFill>
                <a:latin typeface="IBM Plex Sans Light" pitchFamily="34" charset="0"/>
              </a:defRPr>
            </a:lvl9pPr>
          </a:lstStyle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IBM Sustainability</a:t>
            </a:r>
          </a:p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67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Turn sustainability ambition into action </a:t>
            </a:r>
            <a:br>
              <a:rPr lang="en-US" sz="1867" kern="0" dirty="0">
                <a:solidFill>
                  <a:srgbClr val="000000"/>
                </a:solidFill>
                <a:latin typeface="IBM Plex Sans Light"/>
                <a:sym typeface="IBM Plex Sans Light"/>
              </a:rPr>
            </a:br>
            <a:r>
              <a:rPr lang="en-US" sz="1867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with </a:t>
            </a:r>
            <a:r>
              <a:rPr lang="en-US" sz="1867" kern="0" dirty="0">
                <a:solidFill>
                  <a:srgbClr val="044BD9"/>
                </a:solidFill>
                <a:latin typeface="IBM Plex Sans Light"/>
                <a:sym typeface="IBM Plex Sans Light"/>
              </a:rPr>
              <a:t>IBM</a:t>
            </a:r>
            <a:r>
              <a:rPr lang="en-US" sz="1867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 and an ecosystem of partners:</a:t>
            </a:r>
          </a:p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67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EY, SAP, Salesforce, </a:t>
            </a:r>
          </a:p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7" kern="0" dirty="0">
                <a:solidFill>
                  <a:srgbClr val="000000"/>
                </a:solidFill>
                <a:latin typeface="IBM Plex Sans Light"/>
                <a:sym typeface="IBM Plex Sans Light"/>
              </a:rPr>
              <a:t>AWS, Microsoft, and many more</a:t>
            </a:r>
          </a:p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67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  <a:p>
            <a:pPr defTabSz="914622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133" kern="0" dirty="0">
              <a:solidFill>
                <a:srgbClr val="000000"/>
              </a:solidFill>
              <a:latin typeface="IBM Plex Sans Light"/>
              <a:sym typeface="IBM Plex Sans Ligh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E59AD17-7D88-5EDC-9378-BCFA28CFCA73}"/>
              </a:ext>
            </a:extLst>
          </p:cNvPr>
          <p:cNvCxnSpPr>
            <a:cxnSpLocks/>
          </p:cNvCxnSpPr>
          <p:nvPr/>
        </p:nvCxnSpPr>
        <p:spPr bwMode="auto">
          <a:xfrm>
            <a:off x="3490951" y="1102411"/>
            <a:ext cx="0" cy="50013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F5B7EE5-104A-CFED-4F6A-77BE0E9846C9}"/>
              </a:ext>
            </a:extLst>
          </p:cNvPr>
          <p:cNvSpPr txBox="1"/>
          <p:nvPr/>
        </p:nvSpPr>
        <p:spPr>
          <a:xfrm rot="16200000">
            <a:off x="2163883" y="3481273"/>
            <a:ext cx="2332370" cy="243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defTabSz="1219139" hangingPunct="0">
              <a:lnSpc>
                <a:spcPts val="1500"/>
              </a:lnSpc>
            </a:pPr>
            <a:r>
              <a:rPr lang="en-US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Sustainability Services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7BC4D5-88C2-A432-8D52-C9F151E6F1A8}"/>
              </a:ext>
            </a:extLst>
          </p:cNvPr>
          <p:cNvSpPr txBox="1"/>
          <p:nvPr/>
        </p:nvSpPr>
        <p:spPr>
          <a:xfrm>
            <a:off x="3854429" y="1284235"/>
            <a:ext cx="2590155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Aligned Business </a:t>
            </a:r>
          </a:p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B18CF1B-A1A1-C1E1-11A1-9E7FDFACE17E}"/>
              </a:ext>
            </a:extLst>
          </p:cNvPr>
          <p:cNvSpPr txBox="1"/>
          <p:nvPr/>
        </p:nvSpPr>
        <p:spPr>
          <a:xfrm>
            <a:off x="3854427" y="2433767"/>
            <a:ext cx="2327586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914622" hangingPunct="0"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ESG Data, Reporting, and Climate Risk Management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2384EAF-FD75-7A91-33DC-6F5433841353}"/>
              </a:ext>
            </a:extLst>
          </p:cNvPr>
          <p:cNvSpPr/>
          <p:nvPr/>
        </p:nvSpPr>
        <p:spPr bwMode="auto">
          <a:xfrm>
            <a:off x="6535237" y="1325450"/>
            <a:ext cx="5085264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Garage for Sustainability</a:t>
            </a: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Materiality, Data and Technology 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721244-7C56-0C81-8D8C-5CF24785FCC6}"/>
              </a:ext>
            </a:extLst>
          </p:cNvPr>
          <p:cNvSpPr/>
          <p:nvPr/>
        </p:nvSpPr>
        <p:spPr bwMode="auto">
          <a:xfrm>
            <a:off x="6535237" y="2474982"/>
            <a:ext cx="4892040" cy="434863"/>
          </a:xfrm>
          <a:prstGeom prst="rect">
            <a:avLst/>
          </a:prstGeom>
          <a:noFill/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45720" tIns="22860" rIns="45720" bIns="2286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 err="1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Envizi</a:t>
            </a:r>
            <a:endParaRPr lang="en-US" sz="1600" kern="0" dirty="0">
              <a:solidFill>
                <a:srgbClr val="000000"/>
              </a:solidFill>
              <a:latin typeface="IBM Plex Sans Light" panose="020B0403050203000203" pitchFamily="34" charset="0"/>
              <a:cs typeface="Arial"/>
              <a:sym typeface="IBM Plex Sans Light"/>
            </a:endParaRPr>
          </a:p>
          <a:p>
            <a:pPr defTabSz="914622" hangingPunct="0">
              <a:lnSpc>
                <a:spcPts val="1500"/>
              </a:lnSpc>
              <a:defRPr/>
            </a:pPr>
            <a:r>
              <a:rPr lang="en-US" sz="1600" kern="0" dirty="0">
                <a:solidFill>
                  <a:srgbClr val="000000"/>
                </a:solidFill>
                <a:latin typeface="IBM Plex Sans Light" panose="020B0403050203000203" pitchFamily="34" charset="0"/>
                <a:cs typeface="Arial"/>
                <a:sym typeface="IBM Plex Sans Light"/>
              </a:rPr>
              <a:t>Environmental Intelligence Suite</a:t>
            </a:r>
          </a:p>
        </p:txBody>
      </p:sp>
    </p:spTree>
    <p:extLst>
      <p:ext uri="{BB962C8B-B14F-4D97-AF65-F5344CB8AC3E}">
        <p14:creationId xmlns:p14="http://schemas.microsoft.com/office/powerpoint/2010/main" val="26456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BM Brand Template 2022">
  <a:themeElements>
    <a:clrScheme name="IBM brand presentation palette 2022">
      <a:dk1>
        <a:srgbClr val="FFFFFF"/>
      </a:dk1>
      <a:lt1>
        <a:srgbClr val="000000"/>
      </a:lt1>
      <a:dk2>
        <a:srgbClr val="E5F6FF"/>
      </a:dk2>
      <a:lt2>
        <a:srgbClr val="F4F4F4"/>
      </a:lt2>
      <a:accent1>
        <a:srgbClr val="002D9C"/>
      </a:accent1>
      <a:accent2>
        <a:srgbClr val="0F62FE"/>
      </a:accent2>
      <a:accent3>
        <a:srgbClr val="82CFFF"/>
      </a:accent3>
      <a:accent4>
        <a:srgbClr val="9EF0F0"/>
      </a:accent4>
      <a:accent5>
        <a:srgbClr val="E0E0E0"/>
      </a:accent5>
      <a:accent6>
        <a:srgbClr val="FCF4D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stem Font Regular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spAutoFit/>
      </a:bodyPr>
      <a:lstStyle>
        <a:defPPr marL="173736" indent="-173736" algn="l">
          <a:spcBef>
            <a:spcPts val="1100"/>
          </a:spcBef>
          <a:buFont typeface="System Font Regular"/>
          <a:buChar char="–"/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50">
      <a:srgbClr val="FA4D56"/>
    </a:custClr>
    <a:custClr name="Red 40">
      <a:srgbClr val="FF8389"/>
    </a:custClr>
    <a:custClr name="Red 30">
      <a:srgbClr val="FFB3B8"/>
    </a:custClr>
    <a:custClr name="Red 20">
      <a:srgbClr val="FFD7D9"/>
    </a:custClr>
    <a:custClr name="Red 10">
      <a:srgbClr val="FFF1F1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20">
      <a:srgbClr val="FDDC69"/>
    </a:custClr>
    <a:custClr name="Yellow 10">
      <a:srgbClr val="FCF4D6"/>
    </a:custClr>
    <a:custClr name="Teal 50">
      <a:srgbClr val="009D9A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</a:custClrLst>
  <a:extLst>
    <a:ext uri="{05A4C25C-085E-4340-85A3-A5531E510DB2}">
      <thm15:themeFamily xmlns:thm15="http://schemas.microsoft.com/office/thememl/2012/main" name="IBM_Presentation_Template_2022_V01_Plex" id="{4C35AED2-0956-0D40-B36D-C06D62725AA8}" vid="{C4BA05BF-74B1-4B4C-B175-992815DE89C6}"/>
    </a:ext>
  </a:extLst>
</a:theme>
</file>

<file path=ppt/theme/theme2.xml><?xml version="1.0" encoding="utf-8"?>
<a:theme xmlns:a="http://schemas.openxmlformats.org/drawingml/2006/main" name="2_IBM Brand Template 2022">
  <a:themeElements>
    <a:clrScheme name="IBM brand presentation palette 2022">
      <a:dk1>
        <a:srgbClr val="FFFFFF"/>
      </a:dk1>
      <a:lt1>
        <a:srgbClr val="000000"/>
      </a:lt1>
      <a:dk2>
        <a:srgbClr val="E5F6FF"/>
      </a:dk2>
      <a:lt2>
        <a:srgbClr val="F4F4F4"/>
      </a:lt2>
      <a:accent1>
        <a:srgbClr val="002D9C"/>
      </a:accent1>
      <a:accent2>
        <a:srgbClr val="0F62FE"/>
      </a:accent2>
      <a:accent3>
        <a:srgbClr val="82CFFF"/>
      </a:accent3>
      <a:accent4>
        <a:srgbClr val="9EF0F0"/>
      </a:accent4>
      <a:accent5>
        <a:srgbClr val="E0E0E0"/>
      </a:accent5>
      <a:accent6>
        <a:srgbClr val="FCF4D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accent1"/>
          </a:solidFill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stem Font Regular"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91440" tIns="91440" rIns="91440" bIns="91440" rtlCol="0">
        <a:spAutoFit/>
      </a:bodyPr>
      <a:lstStyle>
        <a:defPPr marL="173736" indent="-173736" algn="l">
          <a:spcBef>
            <a:spcPts val="1100"/>
          </a:spcBef>
          <a:buFont typeface="System Font Regular"/>
          <a:buChar char="–"/>
          <a:defRPr sz="14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50">
      <a:srgbClr val="FA4D56"/>
    </a:custClr>
    <a:custClr name="Red 40">
      <a:srgbClr val="FF8389"/>
    </a:custClr>
    <a:custClr name="Red 30">
      <a:srgbClr val="FFB3B8"/>
    </a:custClr>
    <a:custClr name="Red 20">
      <a:srgbClr val="FFD7D9"/>
    </a:custClr>
    <a:custClr name="Red 10">
      <a:srgbClr val="FFF1F1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20">
      <a:srgbClr val="FDDC69"/>
    </a:custClr>
    <a:custClr name="Yellow 10">
      <a:srgbClr val="FCF4D6"/>
    </a:custClr>
    <a:custClr name="Teal 50">
      <a:srgbClr val="009D9A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</a:custClrLst>
  <a:extLst>
    <a:ext uri="{05A4C25C-085E-4340-85A3-A5531E510DB2}">
      <thm15:themeFamily xmlns:thm15="http://schemas.microsoft.com/office/thememl/2012/main" name="IBM Data and AI_Presentation_3-31-2022_Final" id="{584E9945-03F3-8E45-92A2-9A3E19329C3B}" vid="{103172EA-6592-2C41-A478-77627A4AAB2B}"/>
    </a:ext>
  </a:extLst>
</a:theme>
</file>

<file path=ppt/theme/theme3.xml><?xml version="1.0" encoding="utf-8"?>
<a:theme xmlns:a="http://schemas.openxmlformats.org/drawingml/2006/main" name="3_IBM 2020 Master template (black background)">
  <a:themeElements>
    <a:clrScheme name="Custom 3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408BFC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685983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IBM Plex Sans" charset="0"/>
            <a:ea typeface="IBM Plex Sans" charset="0"/>
            <a:cs typeface="IBM Plex Sans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bg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Presentation28" id="{E7F5186F-CD1A-5646-8F0C-29D90816D0A5}" vid="{9B2BF0E4-283B-E842-AD30-5DBC00D10FD0}"/>
    </a:ext>
  </a:extLst>
</a:theme>
</file>

<file path=ppt/theme/theme4.xml><?xml version="1.0" encoding="utf-8"?>
<a:theme xmlns:a="http://schemas.openxmlformats.org/drawingml/2006/main" name="2_IBM 2020 Master template (white background)">
  <a:themeElements>
    <a:clrScheme name="Custom 1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Presentation28" id="{E7F5186F-CD1A-5646-8F0C-29D90816D0A5}" vid="{11907201-AAF9-B143-AA3F-36E7F992C314}"/>
    </a:ext>
  </a:extLst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IBM Plex Sans Light"/>
        <a:ea typeface="IBM Plex Sans Light"/>
        <a:cs typeface="IBM Plex Sans Light"/>
      </a:majorFont>
      <a:minorFont>
        <a:latin typeface="IBM Plex Sans Light"/>
        <a:ea typeface="IBM Plex Sans Light"/>
        <a:cs typeface="IBM Plex Sans Light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ts val="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IBM Plex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1_IBM Brand Template 2022">
  <a:themeElements>
    <a:clrScheme name="IBM brand presentation palette 2022">
      <a:dk1>
        <a:srgbClr val="FFFFFF"/>
      </a:dk1>
      <a:lt1>
        <a:srgbClr val="000000"/>
      </a:lt1>
      <a:dk2>
        <a:srgbClr val="E5F6FF"/>
      </a:dk2>
      <a:lt2>
        <a:srgbClr val="F4F4F4"/>
      </a:lt2>
      <a:accent1>
        <a:srgbClr val="002D9C"/>
      </a:accent1>
      <a:accent2>
        <a:srgbClr val="0F62FE"/>
      </a:accent2>
      <a:accent3>
        <a:srgbClr val="82CFFF"/>
      </a:accent3>
      <a:accent4>
        <a:srgbClr val="9EF0F0"/>
      </a:accent4>
      <a:accent5>
        <a:srgbClr val="E0E0E0"/>
      </a:accent5>
      <a:accent6>
        <a:srgbClr val="FCF4D6"/>
      </a:accent6>
      <a:hlink>
        <a:srgbClr val="0F62FE"/>
      </a:hlink>
      <a:folHlink>
        <a:srgbClr val="6F6F6F"/>
      </a:folHlink>
    </a:clrScheme>
    <a:fontScheme name="IBM Plex">
      <a:majorFont>
        <a:latin typeface="IBM Plex Sans Light"/>
        <a:ea typeface=""/>
        <a:cs typeface=""/>
      </a:majorFont>
      <a:minorFont>
        <a:latin typeface="IBM Plex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1192E8"/>
        </a:solidFill>
        <a:ln w="19050">
          <a:noFill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stem Font Regular"/>
          <a:buNone/>
          <a:tabLst/>
          <a:defRPr kumimoji="0" sz="1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110000"/>
          </a:lnSpc>
          <a:spcBef>
            <a:spcPts val="1800"/>
          </a:spcBef>
          <a:defRPr sz="1800" dirty="0" smtClean="0">
            <a:solidFill>
              <a:schemeClr val="tx1"/>
            </a:solidFill>
            <a:latin typeface="+mn-lt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Gray 100">
      <a:srgbClr val="161616"/>
    </a:custClr>
    <a:custClr name="Gray 90">
      <a:srgbClr val="262626"/>
    </a:custClr>
    <a:custClr name="Gray 80">
      <a:srgbClr val="393939"/>
    </a:custClr>
    <a:custClr name="Gray 70">
      <a:srgbClr val="525252"/>
    </a:custClr>
    <a:custClr name="Gray 60">
      <a:srgbClr val="6F6F6F"/>
    </a:custClr>
    <a:custClr name="Gray 50">
      <a:srgbClr val="8D8D8D"/>
    </a:custClr>
    <a:custClr name="Gray 40">
      <a:srgbClr val="A8A8A8"/>
    </a:custClr>
    <a:custClr name="Gray 30">
      <a:srgbClr val="C6C6C6"/>
    </a:custClr>
    <a:custClr name="Gray 20">
      <a:srgbClr val="E0E0E0"/>
    </a:custClr>
    <a:custClr name="Gray 10">
      <a:srgbClr val="F4F4F4"/>
    </a:custClr>
    <a:custClr name="Blue 100">
      <a:srgbClr val="001141"/>
    </a:custClr>
    <a:custClr name="Blue 90">
      <a:srgbClr val="001D6C"/>
    </a:custClr>
    <a:custClr name="Blue 80">
      <a:srgbClr val="002D9C"/>
    </a:custClr>
    <a:custClr name="Blue 70">
      <a:srgbClr val="0043CE"/>
    </a:custClr>
    <a:custClr name="Blue 60">
      <a:srgbClr val="0F62FE"/>
    </a:custClr>
    <a:custClr name="Cyan 50">
      <a:srgbClr val="1192E8"/>
    </a:custClr>
    <a:custClr name="Cyan 40">
      <a:srgbClr val="33B1FF"/>
    </a:custClr>
    <a:custClr name="Cyan 30">
      <a:srgbClr val="82CFFF"/>
    </a:custClr>
    <a:custClr name="Cyan 20">
      <a:srgbClr val="BAE6FF"/>
    </a:custClr>
    <a:custClr name="Cyan 10">
      <a:srgbClr val="E5F6FF"/>
    </a:custClr>
    <a:custClr name="Red 50">
      <a:srgbClr val="FA4D56"/>
    </a:custClr>
    <a:custClr name="Red 40">
      <a:srgbClr val="FF8389"/>
    </a:custClr>
    <a:custClr name="Red 30">
      <a:srgbClr val="FFB3B8"/>
    </a:custClr>
    <a:custClr name="Red 20">
      <a:srgbClr val="FFD7D9"/>
    </a:custClr>
    <a:custClr name="Red 10">
      <a:srgbClr val="FFF1F1"/>
    </a:custClr>
    <a:custClr name="Purple 50">
      <a:srgbClr val="A56EFF"/>
    </a:custClr>
    <a:custClr name="Purple 40">
      <a:srgbClr val="BE95FF"/>
    </a:custClr>
    <a:custClr name="Purple 30">
      <a:srgbClr val="D4BBFF"/>
    </a:custClr>
    <a:custClr name="Purple 20">
      <a:srgbClr val="E8DAFF"/>
    </a:custClr>
    <a:custClr name="Purple 10">
      <a:srgbClr val="F6F2FF"/>
    </a:custClr>
    <a:custClr name="Green 30">
      <a:srgbClr val="6FDC8C"/>
    </a:custClr>
    <a:custClr name="Green 20">
      <a:srgbClr val="A7F0BA"/>
    </a:custClr>
    <a:custClr name="Green 10">
      <a:srgbClr val="DEFBE6"/>
    </a:custClr>
    <a:custClr name="Yellow 20">
      <a:srgbClr val="FDDC69"/>
    </a:custClr>
    <a:custClr name="Yellow 10">
      <a:srgbClr val="FCF4D6"/>
    </a:custClr>
    <a:custClr name="Teal 50">
      <a:srgbClr val="009D9A"/>
    </a:custClr>
    <a:custClr name="Teal 40">
      <a:srgbClr val="08BDBA"/>
    </a:custClr>
    <a:custClr name="Teal 30">
      <a:srgbClr val="3DDBD9"/>
    </a:custClr>
    <a:custClr name="Teal 20">
      <a:srgbClr val="9EF0F0"/>
    </a:custClr>
    <a:custClr name="Teal 10">
      <a:srgbClr val="D9FBFB"/>
    </a:custClr>
  </a:custClrLst>
  <a:extLst>
    <a:ext uri="{05A4C25C-085E-4340-85A3-A5531E510DB2}">
      <thm15:themeFamily xmlns:thm15="http://schemas.microsoft.com/office/thememl/2012/main" name="IBM_Presentation_Template_2022_V01_Plex" id="{4C35AED2-0956-0D40-B36D-C06D62725AA8}" vid="{C4BA05BF-74B1-4B4C-B175-992815DE89C6}"/>
    </a:ext>
  </a:extLst>
</a:theme>
</file>

<file path=ppt/theme/theme7.xml><?xml version="1.0" encoding="utf-8"?>
<a:theme xmlns:a="http://schemas.openxmlformats.org/drawingml/2006/main" name="IBM 2020 Master template (light gray background)">
  <a:themeElements>
    <a:clrScheme name="Custom 5">
      <a:dk1>
        <a:srgbClr val="FFFFFF"/>
      </a:dk1>
      <a:lt1>
        <a:srgbClr val="000000"/>
      </a:lt1>
      <a:dk2>
        <a:srgbClr val="565656"/>
      </a:dk2>
      <a:lt2>
        <a:srgbClr val="F3F3F3"/>
      </a:lt2>
      <a:accent1>
        <a:srgbClr val="6F6F6F"/>
      </a:accent1>
      <a:accent2>
        <a:srgbClr val="0062FF"/>
      </a:accent2>
      <a:accent3>
        <a:srgbClr val="D12765"/>
      </a:accent3>
      <a:accent4>
        <a:srgbClr val="8A3FFC"/>
      </a:accent4>
      <a:accent5>
        <a:srgbClr val="007D79"/>
      </a:accent5>
      <a:accent6>
        <a:srgbClr val="697077"/>
      </a:accent6>
      <a:hlink>
        <a:srgbClr val="0062FF"/>
      </a:hlink>
      <a:folHlink>
        <a:srgbClr val="6EA6FF"/>
      </a:folHlink>
    </a:clrScheme>
    <a:fontScheme name="IBM Plex">
      <a:majorFont>
        <a:latin typeface="IBM Plex Sans Bold"/>
        <a:ea typeface=""/>
        <a:cs typeface=""/>
      </a:majorFont>
      <a:minorFont>
        <a:latin typeface="IBM Plex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9050">
          <a:solidFill>
            <a:schemeClr val="accent2"/>
          </a:solidFill>
          <a:headEnd type="none" w="med" len="med"/>
          <a:tailEnd type="none" w="med" len="med"/>
        </a:ln>
        <a:effectLst/>
      </a:spPr>
      <a:bodyPr vert="horz" wrap="square" lIns="36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IBM Plex Sans" panose="020B0503050203000203" pitchFamily="34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  <a:lnDef>
      <a:spPr bwMode="auto">
        <a:ln w="19050">
          <a:solidFill>
            <a:schemeClr val="bg1"/>
          </a:solidFill>
          <a:headEnd type="none" w="med" len="med"/>
          <a:tailEnd type="none" w="med" len="med"/>
        </a:ln>
        <a:effectLst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chemeClr val="tx1"/>
            </a:solidFill>
            <a:latin typeface="IBM Plex Sans" charset="0"/>
            <a:ea typeface="IBM Plex Sans" charset="0"/>
            <a:cs typeface="IBM Plex Sans" charset="0"/>
          </a:defRPr>
        </a:defPPr>
      </a:lstStyle>
    </a:txDef>
  </a:objectDefaults>
  <a:extraClrSchemeLst/>
  <a:custClrLst>
    <a:custClr name="Magenta 100">
      <a:srgbClr val="2A0A16"/>
    </a:custClr>
    <a:custClr name="Magenta 90">
      <a:srgbClr val="57002B"/>
    </a:custClr>
    <a:custClr name="Magenta 80">
      <a:srgbClr val="760A3A"/>
    </a:custClr>
    <a:custClr name="Magenta 70">
      <a:srgbClr val="A11950"/>
    </a:custClr>
    <a:custClr name="Magenta 60">
      <a:srgbClr val="D12765"/>
    </a:custClr>
    <a:custClr name="Magenta 50">
      <a:srgbClr val="EE538B"/>
    </a:custClr>
    <a:custClr name="Magenta 40">
      <a:srgbClr val="FA75A6"/>
    </a:custClr>
    <a:custClr name="Magenta 30">
      <a:srgbClr val="FFA0C2"/>
    </a:custClr>
    <a:custClr name="Magenta 20">
      <a:srgbClr val="FFCFE1"/>
    </a:custClr>
    <a:custClr name="Magenta 10">
      <a:srgbClr val="FFF0F6"/>
    </a:custClr>
    <a:custClr name="Purple 100">
      <a:srgbClr val="1E1033"/>
    </a:custClr>
    <a:custClr name="Purple 90">
      <a:srgbClr val="38146B"/>
    </a:custClr>
    <a:custClr name="Purple 80">
      <a:srgbClr val="4F2196"/>
    </a:custClr>
    <a:custClr name="Purple 70">
      <a:srgbClr val="6E32C9"/>
    </a:custClr>
    <a:custClr name="Purple 60">
      <a:srgbClr val="8A3FFC"/>
    </a:custClr>
    <a:custClr name="Purple 50">
      <a:srgbClr val="A66EFA"/>
    </a:custClr>
    <a:custClr name="Purple 40">
      <a:srgbClr val="BB8EFF"/>
    </a:custClr>
    <a:custClr name="Purple 30">
      <a:srgbClr val="D0B0FF"/>
    </a:custClr>
    <a:custClr name="Purple 20">
      <a:srgbClr val="E6D6FF"/>
    </a:custClr>
    <a:custClr name="Purple 10">
      <a:srgbClr val="F7F1FF"/>
    </a:custClr>
    <a:custClr name="Blue 100">
      <a:srgbClr val="051243"/>
    </a:custClr>
    <a:custClr name="Blue 90">
      <a:srgbClr val="061F80"/>
    </a:custClr>
    <a:custClr name="Blue 80">
      <a:srgbClr val="0530AD"/>
    </a:custClr>
    <a:custClr name="Blue 70">
      <a:srgbClr val="054ADA"/>
    </a:custClr>
    <a:custClr name="Blue 60">
      <a:srgbClr val="0062FF"/>
    </a:custClr>
    <a:custClr name="Blue 50">
      <a:srgbClr val="408BFC"/>
    </a:custClr>
    <a:custClr name="Blue 40">
      <a:srgbClr val="6EA6FF"/>
    </a:custClr>
    <a:custClr name="Blue 30">
      <a:srgbClr val="97C1FF"/>
    </a:custClr>
    <a:custClr name="Blue 20">
      <a:srgbClr val="C9DEFF"/>
    </a:custClr>
    <a:custClr name="Blue 10">
      <a:srgbClr val="EDF4FF"/>
    </a:custClr>
    <a:custClr name="Teal 100">
      <a:srgbClr val="081A1C"/>
    </a:custClr>
    <a:custClr name="Teal 90">
      <a:srgbClr val="003137"/>
    </a:custClr>
    <a:custClr name="Teal 80">
      <a:srgbClr val="004548"/>
    </a:custClr>
    <a:custClr name="Teal 70">
      <a:srgbClr val="006161"/>
    </a:custClr>
    <a:custClr name="Teal 60">
      <a:srgbClr val="007D79"/>
    </a:custClr>
    <a:custClr name="Teal 50">
      <a:srgbClr val="009C98"/>
    </a:custClr>
    <a:custClr name="Teal 40">
      <a:srgbClr val="00BAB6"/>
    </a:custClr>
    <a:custClr name="Teal 30">
      <a:srgbClr val="20D5D2"/>
    </a:custClr>
    <a:custClr name="Teal 20">
      <a:srgbClr val="92EEEE"/>
    </a:custClr>
    <a:custClr name="Teal 10">
      <a:srgbClr val="DBFBFB"/>
    </a:custClr>
    <a:custClr name="Gray 100">
      <a:srgbClr val="171717"/>
    </a:custClr>
    <a:custClr name="Gray 90">
      <a:srgbClr val="282828"/>
    </a:custClr>
    <a:custClr name="Gray 80">
      <a:srgbClr val="3D3D3D"/>
    </a:custClr>
    <a:custClr name="Gray 70">
      <a:srgbClr val="565656"/>
    </a:custClr>
    <a:custClr name="Gray 60">
      <a:srgbClr val="6F6F6F"/>
    </a:custClr>
    <a:custClr name="Gray 50">
      <a:srgbClr val="8C8C8C"/>
    </a:custClr>
    <a:custClr name="Gray 40">
      <a:srgbClr val="A4A4A4"/>
    </a:custClr>
    <a:custClr name="Gray 30">
      <a:srgbClr val="BEBEBE"/>
    </a:custClr>
    <a:custClr name="Gray 20">
      <a:srgbClr val="DCDCDC"/>
    </a:custClr>
    <a:custClr name="Gray 10">
      <a:srgbClr val="F3F3F3"/>
    </a:custClr>
  </a:custClrLst>
  <a:extLst>
    <a:ext uri="{05A4C25C-085E-4340-85A3-A5531E510DB2}">
      <thm15:themeFamily xmlns:thm15="http://schemas.microsoft.com/office/thememl/2012/main" name="Presentation28" id="{E7F5186F-CD1A-5646-8F0C-29D90816D0A5}" vid="{57021E71-15AB-3A48-9890-7A8DDE815D7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74928</TotalTime>
  <Words>892</Words>
  <Application>Microsoft Office PowerPoint</Application>
  <PresentationFormat>Widescreen</PresentationFormat>
  <Paragraphs>143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9" baseType="lpstr">
      <vt:lpstr>.AppleSystemUIFont</vt:lpstr>
      <vt:lpstr>Arial</vt:lpstr>
      <vt:lpstr>Arial Regular</vt:lpstr>
      <vt:lpstr>Calibri</vt:lpstr>
      <vt:lpstr>Helvetica Neue</vt:lpstr>
      <vt:lpstr>Helvetica Neue Medium</vt:lpstr>
      <vt:lpstr>HelvNeue Light for IBM</vt:lpstr>
      <vt:lpstr>IBM Plex Sans</vt:lpstr>
      <vt:lpstr>IBM Plex Sans ExtraLight</vt:lpstr>
      <vt:lpstr>IBM Plex Sans Light</vt:lpstr>
      <vt:lpstr>IBM Plex Sans Medium</vt:lpstr>
      <vt:lpstr>IBM Plex Sans Regular</vt:lpstr>
      <vt:lpstr>Segoe UI</vt:lpstr>
      <vt:lpstr>System Font Regular</vt:lpstr>
      <vt:lpstr>Wingdings</vt:lpstr>
      <vt:lpstr>IBM Brand Template 2022</vt:lpstr>
      <vt:lpstr>2_IBM Brand Template 2022</vt:lpstr>
      <vt:lpstr>3_IBM 2020 Master template (black background)</vt:lpstr>
      <vt:lpstr>2_IBM 2020 Master template (white background)</vt:lpstr>
      <vt:lpstr>21_BasicWhite</vt:lpstr>
      <vt:lpstr>1_IBM Brand Template 2022</vt:lpstr>
      <vt:lpstr>IBM 2020 Master template (light gray background)</vt:lpstr>
      <vt:lpstr>think-cell Slide</vt:lpstr>
      <vt:lpstr>Turn sustainability ambition into action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Jayme Tamaru</dc:creator>
  <cp:lastModifiedBy>Virginia V Pluim</cp:lastModifiedBy>
  <cp:revision>1568</cp:revision>
  <dcterms:created xsi:type="dcterms:W3CDTF">2021-01-07T16:23:00Z</dcterms:created>
  <dcterms:modified xsi:type="dcterms:W3CDTF">2022-11-07T10:44:32Z</dcterms:modified>
</cp:coreProperties>
</file>